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47"/>
  </p:notesMasterIdLst>
  <p:handoutMasterIdLst>
    <p:handoutMasterId r:id="rId48"/>
  </p:handoutMasterIdLst>
  <p:sldIdLst>
    <p:sldId id="256" r:id="rId2"/>
    <p:sldId id="347" r:id="rId3"/>
    <p:sldId id="348" r:id="rId4"/>
    <p:sldId id="261" r:id="rId5"/>
    <p:sldId id="262" r:id="rId6"/>
    <p:sldId id="263" r:id="rId7"/>
    <p:sldId id="264" r:id="rId8"/>
    <p:sldId id="331" r:id="rId9"/>
    <p:sldId id="266" r:id="rId10"/>
    <p:sldId id="314" r:id="rId11"/>
    <p:sldId id="267" r:id="rId12"/>
    <p:sldId id="295" r:id="rId13"/>
    <p:sldId id="298" r:id="rId14"/>
    <p:sldId id="315" r:id="rId15"/>
    <p:sldId id="341" r:id="rId16"/>
    <p:sldId id="333" r:id="rId17"/>
    <p:sldId id="342" r:id="rId18"/>
    <p:sldId id="351" r:id="rId19"/>
    <p:sldId id="274" r:id="rId20"/>
    <p:sldId id="304" r:id="rId21"/>
    <p:sldId id="343" r:id="rId22"/>
    <p:sldId id="308" r:id="rId23"/>
    <p:sldId id="327" r:id="rId24"/>
    <p:sldId id="317" r:id="rId25"/>
    <p:sldId id="344" r:id="rId26"/>
    <p:sldId id="309" r:id="rId27"/>
    <p:sldId id="285" r:id="rId28"/>
    <p:sldId id="310" r:id="rId29"/>
    <p:sldId id="311" r:id="rId30"/>
    <p:sldId id="312" r:id="rId31"/>
    <p:sldId id="289" r:id="rId32"/>
    <p:sldId id="345" r:id="rId33"/>
    <p:sldId id="286" r:id="rId34"/>
    <p:sldId id="290" r:id="rId35"/>
    <p:sldId id="291" r:id="rId36"/>
    <p:sldId id="328" r:id="rId37"/>
    <p:sldId id="329" r:id="rId38"/>
    <p:sldId id="330" r:id="rId39"/>
    <p:sldId id="352" r:id="rId40"/>
    <p:sldId id="321" r:id="rId41"/>
    <p:sldId id="322" r:id="rId42"/>
    <p:sldId id="346" r:id="rId43"/>
    <p:sldId id="325" r:id="rId44"/>
    <p:sldId id="293" r:id="rId45"/>
    <p:sldId id="294"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4D92F"/>
    <a:srgbClr val="2BA9E0"/>
    <a:srgbClr val="4E4F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98"/>
    <p:restoredTop sz="75408" autoAdjust="0"/>
  </p:normalViewPr>
  <p:slideViewPr>
    <p:cSldViewPr snapToGrid="0" snapToObjects="1">
      <p:cViewPr varScale="1">
        <p:scale>
          <a:sx n="95" d="100"/>
          <a:sy n="95" d="100"/>
        </p:scale>
        <p:origin x="1074" y="90"/>
      </p:cViewPr>
      <p:guideLst/>
    </p:cSldViewPr>
  </p:slideViewPr>
  <p:notesTextViewPr>
    <p:cViewPr>
      <p:scale>
        <a:sx n="1" d="1"/>
        <a:sy n="1" d="1"/>
      </p:scale>
      <p:origin x="0" y="0"/>
    </p:cViewPr>
  </p:notesTextViewPr>
  <p:sorterViewPr>
    <p:cViewPr varScale="1">
      <p:scale>
        <a:sx n="1" d="1"/>
        <a:sy n="1" d="1"/>
      </p:scale>
      <p:origin x="0" y="-2792"/>
    </p:cViewPr>
  </p:sorterViewPr>
  <p:notesViewPr>
    <p:cSldViewPr snapToGrid="0" snapToObjects="1">
      <p:cViewPr varScale="1">
        <p:scale>
          <a:sx n="126" d="100"/>
          <a:sy n="126" d="100"/>
        </p:scale>
        <p:origin x="5680" y="20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65426-9C20-4BD1-8728-FA9F701544AB}" type="doc">
      <dgm:prSet loTypeId="urn:microsoft.com/office/officeart/2005/8/layout/matrix1" loCatId="matrix" qsTypeId="urn:microsoft.com/office/officeart/2005/8/quickstyle/simple5" qsCatId="simple" csTypeId="urn:microsoft.com/office/officeart/2005/8/colors/colorful5" csCatId="colorful" phldr="1"/>
      <dgm:spPr/>
      <dgm:t>
        <a:bodyPr/>
        <a:lstStyle/>
        <a:p>
          <a:endParaRPr lang="en-US"/>
        </a:p>
      </dgm:t>
    </dgm:pt>
    <dgm:pt modelId="{63FBDC25-94EE-4E32-86C3-42337DDEF5C8}">
      <dgm:prSet phldrT="[Text]"/>
      <dgm:spPr/>
      <dgm:t>
        <a:bodyPr/>
        <a:lstStyle/>
        <a:p>
          <a:r>
            <a:rPr lang="en-US" dirty="0"/>
            <a:t>Ernest Boyer (1990)</a:t>
          </a:r>
        </a:p>
      </dgm:t>
    </dgm:pt>
    <dgm:pt modelId="{F388A2DA-2111-4142-B998-483D56BE9A23}" type="parTrans" cxnId="{868A470B-7D32-4AF6-8016-0E4B79130F86}">
      <dgm:prSet/>
      <dgm:spPr/>
      <dgm:t>
        <a:bodyPr/>
        <a:lstStyle/>
        <a:p>
          <a:endParaRPr lang="en-US"/>
        </a:p>
      </dgm:t>
    </dgm:pt>
    <dgm:pt modelId="{EFBBF717-E8C0-4176-993C-9214BE06AE36}" type="sibTrans" cxnId="{868A470B-7D32-4AF6-8016-0E4B79130F86}">
      <dgm:prSet/>
      <dgm:spPr/>
      <dgm:t>
        <a:bodyPr/>
        <a:lstStyle/>
        <a:p>
          <a:endParaRPr lang="en-US"/>
        </a:p>
      </dgm:t>
    </dgm:pt>
    <dgm:pt modelId="{62ED32EA-2033-4784-AD23-86E84FED8CAF}">
      <dgm:prSet phldrT="[Text]"/>
      <dgm:spPr/>
      <dgm:t>
        <a:bodyPr/>
        <a:lstStyle/>
        <a:p>
          <a:r>
            <a:rPr lang="en-US" dirty="0">
              <a:solidFill>
                <a:schemeClr val="tx1"/>
              </a:solidFill>
            </a:rPr>
            <a:t>Discovery</a:t>
          </a:r>
        </a:p>
      </dgm:t>
    </dgm:pt>
    <dgm:pt modelId="{E5128EB1-5EB3-4549-A723-A3946A06250B}" type="parTrans" cxnId="{578ED00F-4571-4B3D-8B5C-C9BA8590C201}">
      <dgm:prSet/>
      <dgm:spPr/>
      <dgm:t>
        <a:bodyPr/>
        <a:lstStyle/>
        <a:p>
          <a:endParaRPr lang="en-US"/>
        </a:p>
      </dgm:t>
    </dgm:pt>
    <dgm:pt modelId="{8AB91879-58D0-40E3-9DF6-4BF66F1798D5}" type="sibTrans" cxnId="{578ED00F-4571-4B3D-8B5C-C9BA8590C201}">
      <dgm:prSet/>
      <dgm:spPr/>
      <dgm:t>
        <a:bodyPr/>
        <a:lstStyle/>
        <a:p>
          <a:endParaRPr lang="en-US"/>
        </a:p>
      </dgm:t>
    </dgm:pt>
    <dgm:pt modelId="{8D6DE2BC-243E-4ABF-8AC9-04C5F47D8093}">
      <dgm:prSet phldrT="[Text]"/>
      <dgm:spPr>
        <a:effectLst>
          <a:outerShdw blurRad="50800" dist="38100" dir="2700000" algn="tl" rotWithShape="0">
            <a:prstClr val="black">
              <a:alpha val="40000"/>
            </a:prstClr>
          </a:outerShdw>
        </a:effectLst>
      </dgm:spPr>
      <dgm:t>
        <a:bodyPr/>
        <a:lstStyle/>
        <a:p>
          <a:r>
            <a:rPr lang="en-US" dirty="0">
              <a:solidFill>
                <a:schemeClr val="tx1"/>
              </a:solidFill>
            </a:rPr>
            <a:t>Application</a:t>
          </a:r>
        </a:p>
      </dgm:t>
    </dgm:pt>
    <dgm:pt modelId="{1CD7212B-3598-4BD5-A094-AB43C73B0A7F}" type="parTrans" cxnId="{78627BE4-4E9E-4EE9-B49B-2330213EAEEA}">
      <dgm:prSet/>
      <dgm:spPr/>
      <dgm:t>
        <a:bodyPr/>
        <a:lstStyle/>
        <a:p>
          <a:endParaRPr lang="en-US"/>
        </a:p>
      </dgm:t>
    </dgm:pt>
    <dgm:pt modelId="{B0506BE9-59FD-4431-8E3A-8F15C0D0735F}" type="sibTrans" cxnId="{78627BE4-4E9E-4EE9-B49B-2330213EAEEA}">
      <dgm:prSet/>
      <dgm:spPr/>
      <dgm:t>
        <a:bodyPr/>
        <a:lstStyle/>
        <a:p>
          <a:endParaRPr lang="en-US"/>
        </a:p>
      </dgm:t>
    </dgm:pt>
    <dgm:pt modelId="{D22C72AC-76D8-4013-AB08-1390E22B625C}">
      <dgm:prSet phldrT="[Text]"/>
      <dgm:spPr/>
      <dgm:t>
        <a:bodyPr/>
        <a:lstStyle/>
        <a:p>
          <a:r>
            <a:rPr lang="en-US" dirty="0">
              <a:solidFill>
                <a:schemeClr val="tx1"/>
              </a:solidFill>
            </a:rPr>
            <a:t>Integration</a:t>
          </a:r>
        </a:p>
      </dgm:t>
    </dgm:pt>
    <dgm:pt modelId="{4804AFB8-71D9-45B6-91F4-7D6D3D798C4E}" type="parTrans" cxnId="{CA5D80D5-4E2C-4612-8422-95558F9B3096}">
      <dgm:prSet/>
      <dgm:spPr/>
      <dgm:t>
        <a:bodyPr/>
        <a:lstStyle/>
        <a:p>
          <a:endParaRPr lang="en-US"/>
        </a:p>
      </dgm:t>
    </dgm:pt>
    <dgm:pt modelId="{88D1DF40-07D6-4617-B37C-4672E2B15A19}" type="sibTrans" cxnId="{CA5D80D5-4E2C-4612-8422-95558F9B3096}">
      <dgm:prSet/>
      <dgm:spPr/>
      <dgm:t>
        <a:bodyPr/>
        <a:lstStyle/>
        <a:p>
          <a:endParaRPr lang="en-US"/>
        </a:p>
      </dgm:t>
    </dgm:pt>
    <dgm:pt modelId="{F5638F50-C6E8-40FE-B07F-539B2E9DB634}">
      <dgm:prSet phldrT="[Text]"/>
      <dgm:spPr/>
      <dgm:t>
        <a:bodyPr/>
        <a:lstStyle/>
        <a:p>
          <a:r>
            <a:rPr lang="en-US" dirty="0">
              <a:solidFill>
                <a:schemeClr val="tx1"/>
              </a:solidFill>
            </a:rPr>
            <a:t>Teaching </a:t>
          </a:r>
        </a:p>
        <a:p>
          <a:r>
            <a:rPr lang="en-US" dirty="0">
              <a:solidFill>
                <a:schemeClr val="tx1"/>
              </a:solidFill>
            </a:rPr>
            <a:t>and Learning</a:t>
          </a:r>
        </a:p>
      </dgm:t>
    </dgm:pt>
    <dgm:pt modelId="{D2687D87-6118-4932-A744-3E006CBE4584}" type="parTrans" cxnId="{112BA3C8-C2DA-4142-A2E5-2A0F5A3B9B03}">
      <dgm:prSet/>
      <dgm:spPr/>
      <dgm:t>
        <a:bodyPr/>
        <a:lstStyle/>
        <a:p>
          <a:endParaRPr lang="en-US"/>
        </a:p>
      </dgm:t>
    </dgm:pt>
    <dgm:pt modelId="{9EF6845B-E372-42C0-B766-799C8800EC37}" type="sibTrans" cxnId="{112BA3C8-C2DA-4142-A2E5-2A0F5A3B9B03}">
      <dgm:prSet/>
      <dgm:spPr/>
      <dgm:t>
        <a:bodyPr/>
        <a:lstStyle/>
        <a:p>
          <a:endParaRPr lang="en-US"/>
        </a:p>
      </dgm:t>
    </dgm:pt>
    <dgm:pt modelId="{F21EBA6B-C1EE-483B-9BAF-8B5E85BEB109}" type="pres">
      <dgm:prSet presAssocID="{07065426-9C20-4BD1-8728-FA9F701544AB}" presName="diagram" presStyleCnt="0">
        <dgm:presLayoutVars>
          <dgm:chMax val="1"/>
          <dgm:dir/>
          <dgm:animLvl val="ctr"/>
          <dgm:resizeHandles val="exact"/>
        </dgm:presLayoutVars>
      </dgm:prSet>
      <dgm:spPr/>
      <dgm:t>
        <a:bodyPr/>
        <a:lstStyle/>
        <a:p>
          <a:endParaRPr lang="en-US"/>
        </a:p>
      </dgm:t>
    </dgm:pt>
    <dgm:pt modelId="{3B170EDD-5786-4FA7-AD6F-97489F2CA40D}" type="pres">
      <dgm:prSet presAssocID="{07065426-9C20-4BD1-8728-FA9F701544AB}" presName="matrix" presStyleCnt="0"/>
      <dgm:spPr/>
    </dgm:pt>
    <dgm:pt modelId="{95DB1B4C-4638-4664-A607-ECCC2304ED32}" type="pres">
      <dgm:prSet presAssocID="{07065426-9C20-4BD1-8728-FA9F701544AB}" presName="tile1" presStyleLbl="node1" presStyleIdx="0" presStyleCnt="4"/>
      <dgm:spPr/>
      <dgm:t>
        <a:bodyPr/>
        <a:lstStyle/>
        <a:p>
          <a:endParaRPr lang="en-US"/>
        </a:p>
      </dgm:t>
    </dgm:pt>
    <dgm:pt modelId="{DD5BABF2-A131-44E4-8BEB-553F7FF71340}" type="pres">
      <dgm:prSet presAssocID="{07065426-9C20-4BD1-8728-FA9F701544AB}" presName="tile1text" presStyleLbl="node1" presStyleIdx="0" presStyleCnt="4">
        <dgm:presLayoutVars>
          <dgm:chMax val="0"/>
          <dgm:chPref val="0"/>
          <dgm:bulletEnabled val="1"/>
        </dgm:presLayoutVars>
      </dgm:prSet>
      <dgm:spPr/>
      <dgm:t>
        <a:bodyPr/>
        <a:lstStyle/>
        <a:p>
          <a:endParaRPr lang="en-US"/>
        </a:p>
      </dgm:t>
    </dgm:pt>
    <dgm:pt modelId="{1A875834-B27E-4223-A43A-D30D5553FE34}" type="pres">
      <dgm:prSet presAssocID="{07065426-9C20-4BD1-8728-FA9F701544AB}" presName="tile2" presStyleLbl="node1" presStyleIdx="1" presStyleCnt="4"/>
      <dgm:spPr/>
      <dgm:t>
        <a:bodyPr/>
        <a:lstStyle/>
        <a:p>
          <a:endParaRPr lang="en-US"/>
        </a:p>
      </dgm:t>
    </dgm:pt>
    <dgm:pt modelId="{7A7DCA03-B312-4F6D-80A2-55753DDC9CB4}" type="pres">
      <dgm:prSet presAssocID="{07065426-9C20-4BD1-8728-FA9F701544AB}" presName="tile2text" presStyleLbl="node1" presStyleIdx="1" presStyleCnt="4">
        <dgm:presLayoutVars>
          <dgm:chMax val="0"/>
          <dgm:chPref val="0"/>
          <dgm:bulletEnabled val="1"/>
        </dgm:presLayoutVars>
      </dgm:prSet>
      <dgm:spPr/>
      <dgm:t>
        <a:bodyPr/>
        <a:lstStyle/>
        <a:p>
          <a:endParaRPr lang="en-US"/>
        </a:p>
      </dgm:t>
    </dgm:pt>
    <dgm:pt modelId="{7CB7D9C4-B608-44F8-BC43-D3E6ADE363C6}" type="pres">
      <dgm:prSet presAssocID="{07065426-9C20-4BD1-8728-FA9F701544AB}" presName="tile3" presStyleLbl="node1" presStyleIdx="2" presStyleCnt="4"/>
      <dgm:spPr/>
      <dgm:t>
        <a:bodyPr/>
        <a:lstStyle/>
        <a:p>
          <a:endParaRPr lang="en-US"/>
        </a:p>
      </dgm:t>
    </dgm:pt>
    <dgm:pt modelId="{54E3EE37-0818-487F-9420-509A8158BD55}" type="pres">
      <dgm:prSet presAssocID="{07065426-9C20-4BD1-8728-FA9F701544AB}" presName="tile3text" presStyleLbl="node1" presStyleIdx="2" presStyleCnt="4">
        <dgm:presLayoutVars>
          <dgm:chMax val="0"/>
          <dgm:chPref val="0"/>
          <dgm:bulletEnabled val="1"/>
        </dgm:presLayoutVars>
      </dgm:prSet>
      <dgm:spPr/>
      <dgm:t>
        <a:bodyPr/>
        <a:lstStyle/>
        <a:p>
          <a:endParaRPr lang="en-US"/>
        </a:p>
      </dgm:t>
    </dgm:pt>
    <dgm:pt modelId="{3084CA00-ACD5-413C-86D6-03F6398C3D5E}" type="pres">
      <dgm:prSet presAssocID="{07065426-9C20-4BD1-8728-FA9F701544AB}" presName="tile4" presStyleLbl="node1" presStyleIdx="3" presStyleCnt="4"/>
      <dgm:spPr/>
      <dgm:t>
        <a:bodyPr/>
        <a:lstStyle/>
        <a:p>
          <a:endParaRPr lang="en-US"/>
        </a:p>
      </dgm:t>
    </dgm:pt>
    <dgm:pt modelId="{1151D95D-F061-4EB7-A63D-66D8183C5FC2}" type="pres">
      <dgm:prSet presAssocID="{07065426-9C20-4BD1-8728-FA9F701544AB}" presName="tile4text" presStyleLbl="node1" presStyleIdx="3" presStyleCnt="4">
        <dgm:presLayoutVars>
          <dgm:chMax val="0"/>
          <dgm:chPref val="0"/>
          <dgm:bulletEnabled val="1"/>
        </dgm:presLayoutVars>
      </dgm:prSet>
      <dgm:spPr/>
      <dgm:t>
        <a:bodyPr/>
        <a:lstStyle/>
        <a:p>
          <a:endParaRPr lang="en-US"/>
        </a:p>
      </dgm:t>
    </dgm:pt>
    <dgm:pt modelId="{E317A08B-05DD-4FF7-995F-F0C2733F68D0}" type="pres">
      <dgm:prSet presAssocID="{07065426-9C20-4BD1-8728-FA9F701544AB}" presName="centerTile" presStyleLbl="fgShp" presStyleIdx="0" presStyleCnt="1">
        <dgm:presLayoutVars>
          <dgm:chMax val="0"/>
          <dgm:chPref val="0"/>
        </dgm:presLayoutVars>
      </dgm:prSet>
      <dgm:spPr/>
      <dgm:t>
        <a:bodyPr/>
        <a:lstStyle/>
        <a:p>
          <a:endParaRPr lang="en-US"/>
        </a:p>
      </dgm:t>
    </dgm:pt>
  </dgm:ptLst>
  <dgm:cxnLst>
    <dgm:cxn modelId="{CA5D80D5-4E2C-4612-8422-95558F9B3096}" srcId="{63FBDC25-94EE-4E32-86C3-42337DDEF5C8}" destId="{D22C72AC-76D8-4013-AB08-1390E22B625C}" srcOrd="2" destOrd="0" parTransId="{4804AFB8-71D9-45B6-91F4-7D6D3D798C4E}" sibTransId="{88D1DF40-07D6-4617-B37C-4672E2B15A19}"/>
    <dgm:cxn modelId="{C0BBF47E-885A-444D-BD5C-1D02A62850D7}" type="presOf" srcId="{F5638F50-C6E8-40FE-B07F-539B2E9DB634}" destId="{1151D95D-F061-4EB7-A63D-66D8183C5FC2}" srcOrd="1" destOrd="0" presId="urn:microsoft.com/office/officeart/2005/8/layout/matrix1"/>
    <dgm:cxn modelId="{932872E0-E791-4220-902A-4D01A37672B3}" type="presOf" srcId="{D22C72AC-76D8-4013-AB08-1390E22B625C}" destId="{54E3EE37-0818-487F-9420-509A8158BD55}" srcOrd="1" destOrd="0" presId="urn:microsoft.com/office/officeart/2005/8/layout/matrix1"/>
    <dgm:cxn modelId="{9F9AB72F-23EA-4507-BEEB-A9BFFFA522BB}" type="presOf" srcId="{8D6DE2BC-243E-4ABF-8AC9-04C5F47D8093}" destId="{1A875834-B27E-4223-A43A-D30D5553FE34}" srcOrd="0" destOrd="0" presId="urn:microsoft.com/office/officeart/2005/8/layout/matrix1"/>
    <dgm:cxn modelId="{78627BE4-4E9E-4EE9-B49B-2330213EAEEA}" srcId="{63FBDC25-94EE-4E32-86C3-42337DDEF5C8}" destId="{8D6DE2BC-243E-4ABF-8AC9-04C5F47D8093}" srcOrd="1" destOrd="0" parTransId="{1CD7212B-3598-4BD5-A094-AB43C73B0A7F}" sibTransId="{B0506BE9-59FD-4431-8E3A-8F15C0D0735F}"/>
    <dgm:cxn modelId="{08A53BE7-C8BB-4968-9B64-E13458FBEF0B}" type="presOf" srcId="{D22C72AC-76D8-4013-AB08-1390E22B625C}" destId="{7CB7D9C4-B608-44F8-BC43-D3E6ADE363C6}" srcOrd="0" destOrd="0" presId="urn:microsoft.com/office/officeart/2005/8/layout/matrix1"/>
    <dgm:cxn modelId="{FB0C8B1A-64DC-47CA-B975-43B5261F72DB}" type="presOf" srcId="{62ED32EA-2033-4784-AD23-86E84FED8CAF}" destId="{DD5BABF2-A131-44E4-8BEB-553F7FF71340}" srcOrd="1" destOrd="0" presId="urn:microsoft.com/office/officeart/2005/8/layout/matrix1"/>
    <dgm:cxn modelId="{F0C9933A-5F31-4043-B5E2-6C1F0A4767D7}" type="presOf" srcId="{F5638F50-C6E8-40FE-B07F-539B2E9DB634}" destId="{3084CA00-ACD5-413C-86D6-03F6398C3D5E}" srcOrd="0" destOrd="0" presId="urn:microsoft.com/office/officeart/2005/8/layout/matrix1"/>
    <dgm:cxn modelId="{6D16213E-8B59-45A8-BD7B-693F408B8B5C}" type="presOf" srcId="{07065426-9C20-4BD1-8728-FA9F701544AB}" destId="{F21EBA6B-C1EE-483B-9BAF-8B5E85BEB109}" srcOrd="0" destOrd="0" presId="urn:microsoft.com/office/officeart/2005/8/layout/matrix1"/>
    <dgm:cxn modelId="{578ED00F-4571-4B3D-8B5C-C9BA8590C201}" srcId="{63FBDC25-94EE-4E32-86C3-42337DDEF5C8}" destId="{62ED32EA-2033-4784-AD23-86E84FED8CAF}" srcOrd="0" destOrd="0" parTransId="{E5128EB1-5EB3-4549-A723-A3946A06250B}" sibTransId="{8AB91879-58D0-40E3-9DF6-4BF66F1798D5}"/>
    <dgm:cxn modelId="{C227A4D2-C421-46E6-B585-2FCA02194D5C}" type="presOf" srcId="{63FBDC25-94EE-4E32-86C3-42337DDEF5C8}" destId="{E317A08B-05DD-4FF7-995F-F0C2733F68D0}" srcOrd="0" destOrd="0" presId="urn:microsoft.com/office/officeart/2005/8/layout/matrix1"/>
    <dgm:cxn modelId="{F5279C84-D10F-438C-9914-A5E3E0DB7FDE}" type="presOf" srcId="{62ED32EA-2033-4784-AD23-86E84FED8CAF}" destId="{95DB1B4C-4638-4664-A607-ECCC2304ED32}" srcOrd="0" destOrd="0" presId="urn:microsoft.com/office/officeart/2005/8/layout/matrix1"/>
    <dgm:cxn modelId="{868A470B-7D32-4AF6-8016-0E4B79130F86}" srcId="{07065426-9C20-4BD1-8728-FA9F701544AB}" destId="{63FBDC25-94EE-4E32-86C3-42337DDEF5C8}" srcOrd="0" destOrd="0" parTransId="{F388A2DA-2111-4142-B998-483D56BE9A23}" sibTransId="{EFBBF717-E8C0-4176-993C-9214BE06AE36}"/>
    <dgm:cxn modelId="{C20A1078-80F5-4C2B-AC57-2E2065AC8708}" type="presOf" srcId="{8D6DE2BC-243E-4ABF-8AC9-04C5F47D8093}" destId="{7A7DCA03-B312-4F6D-80A2-55753DDC9CB4}" srcOrd="1" destOrd="0" presId="urn:microsoft.com/office/officeart/2005/8/layout/matrix1"/>
    <dgm:cxn modelId="{112BA3C8-C2DA-4142-A2E5-2A0F5A3B9B03}" srcId="{63FBDC25-94EE-4E32-86C3-42337DDEF5C8}" destId="{F5638F50-C6E8-40FE-B07F-539B2E9DB634}" srcOrd="3" destOrd="0" parTransId="{D2687D87-6118-4932-A744-3E006CBE4584}" sibTransId="{9EF6845B-E372-42C0-B766-799C8800EC37}"/>
    <dgm:cxn modelId="{E0A122A1-9202-4AC8-B081-BBF793F912E4}" type="presParOf" srcId="{F21EBA6B-C1EE-483B-9BAF-8B5E85BEB109}" destId="{3B170EDD-5786-4FA7-AD6F-97489F2CA40D}" srcOrd="0" destOrd="0" presId="urn:microsoft.com/office/officeart/2005/8/layout/matrix1"/>
    <dgm:cxn modelId="{1DD95D37-3675-49C5-A6BD-28684D83D739}" type="presParOf" srcId="{3B170EDD-5786-4FA7-AD6F-97489F2CA40D}" destId="{95DB1B4C-4638-4664-A607-ECCC2304ED32}" srcOrd="0" destOrd="0" presId="urn:microsoft.com/office/officeart/2005/8/layout/matrix1"/>
    <dgm:cxn modelId="{C88DE2DE-C02C-45AF-8D75-D043A0FE6727}" type="presParOf" srcId="{3B170EDD-5786-4FA7-AD6F-97489F2CA40D}" destId="{DD5BABF2-A131-44E4-8BEB-553F7FF71340}" srcOrd="1" destOrd="0" presId="urn:microsoft.com/office/officeart/2005/8/layout/matrix1"/>
    <dgm:cxn modelId="{F85F4896-46C4-4B61-B5AF-A955F65A7EC9}" type="presParOf" srcId="{3B170EDD-5786-4FA7-AD6F-97489F2CA40D}" destId="{1A875834-B27E-4223-A43A-D30D5553FE34}" srcOrd="2" destOrd="0" presId="urn:microsoft.com/office/officeart/2005/8/layout/matrix1"/>
    <dgm:cxn modelId="{B676E3A7-0EF3-4CC5-BA94-04D464BFEB5E}" type="presParOf" srcId="{3B170EDD-5786-4FA7-AD6F-97489F2CA40D}" destId="{7A7DCA03-B312-4F6D-80A2-55753DDC9CB4}" srcOrd="3" destOrd="0" presId="urn:microsoft.com/office/officeart/2005/8/layout/matrix1"/>
    <dgm:cxn modelId="{83CCAB76-8785-4DBC-8CF0-41BB72D662B1}" type="presParOf" srcId="{3B170EDD-5786-4FA7-AD6F-97489F2CA40D}" destId="{7CB7D9C4-B608-44F8-BC43-D3E6ADE363C6}" srcOrd="4" destOrd="0" presId="urn:microsoft.com/office/officeart/2005/8/layout/matrix1"/>
    <dgm:cxn modelId="{A1F30DDD-C0D0-42AD-B57B-A09AAE45E632}" type="presParOf" srcId="{3B170EDD-5786-4FA7-AD6F-97489F2CA40D}" destId="{54E3EE37-0818-487F-9420-509A8158BD55}" srcOrd="5" destOrd="0" presId="urn:microsoft.com/office/officeart/2005/8/layout/matrix1"/>
    <dgm:cxn modelId="{87B6F6DE-B33E-4174-9B70-C3E5C3EFC2E8}" type="presParOf" srcId="{3B170EDD-5786-4FA7-AD6F-97489F2CA40D}" destId="{3084CA00-ACD5-413C-86D6-03F6398C3D5E}" srcOrd="6" destOrd="0" presId="urn:microsoft.com/office/officeart/2005/8/layout/matrix1"/>
    <dgm:cxn modelId="{F742E7A6-3CDC-4BFF-A668-0EDA80E25E25}" type="presParOf" srcId="{3B170EDD-5786-4FA7-AD6F-97489F2CA40D}" destId="{1151D95D-F061-4EB7-A63D-66D8183C5FC2}" srcOrd="7" destOrd="0" presId="urn:microsoft.com/office/officeart/2005/8/layout/matrix1"/>
    <dgm:cxn modelId="{EB93F1D2-3642-4B43-9180-3E1D46DDDF6E}" type="presParOf" srcId="{F21EBA6B-C1EE-483B-9BAF-8B5E85BEB109}" destId="{E317A08B-05DD-4FF7-995F-F0C2733F68D0}" srcOrd="1" destOrd="0" presId="urn:microsoft.com/office/officeart/2005/8/layout/matrix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CD15E0C-E17B-45C4-81F4-81469CFACC99}"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E71D5825-139C-4F1A-8848-A1E04F6CC4E2}">
      <dgm:prSet phldrT="[Text]"/>
      <dgm:spPr>
        <a:xfrm rot="10800000">
          <a:off x="24645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55D958E-D213-4D3A-967A-E68B4126A136}" type="parTrans" cxnId="{14032806-CF32-4487-8865-8E973BD8CBE0}">
      <dgm:prSet/>
      <dgm:spPr/>
      <dgm:t>
        <a:bodyPr/>
        <a:lstStyle/>
        <a:p>
          <a:endParaRPr lang="en-US"/>
        </a:p>
      </dgm:t>
    </dgm:pt>
    <dgm:pt modelId="{FFA34A86-DEF2-4E1E-AF28-9649F1C901ED}" type="sibTrans" cxnId="{14032806-CF32-4487-8865-8E973BD8CBE0}">
      <dgm:prSet/>
      <dgm:spPr/>
      <dgm:t>
        <a:bodyPr/>
        <a:lstStyle/>
        <a:p>
          <a:endParaRPr lang="en-US"/>
        </a:p>
      </dgm:t>
    </dgm:pt>
    <dgm:pt modelId="{5684C627-E03A-4E4D-AECA-DCF9480396F7}">
      <dgm:prSet phldrT="[Text]"/>
      <dgm:spPr>
        <a:xfrm rot="10800000">
          <a:off x="1801749"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E5316A2-C089-4AA2-8E3D-D57ED2EDC5F2}" type="parTrans" cxnId="{D76096CF-7C87-4C76-9E4D-A59A26E94D90}">
      <dgm:prSet/>
      <dgm:spPr/>
      <dgm:t>
        <a:bodyPr/>
        <a:lstStyle/>
        <a:p>
          <a:endParaRPr lang="en-US"/>
        </a:p>
      </dgm:t>
    </dgm:pt>
    <dgm:pt modelId="{F6FF9CD4-288B-44DD-8D03-CFF2ABCB38A0}" type="sibTrans" cxnId="{D76096CF-7C87-4C76-9E4D-A59A26E94D90}">
      <dgm:prSet/>
      <dgm:spPr/>
      <dgm:t>
        <a:bodyPr/>
        <a:lstStyle/>
        <a:p>
          <a:endParaRPr lang="en-US"/>
        </a:p>
      </dgm:t>
    </dgm:pt>
    <dgm:pt modelId="{673AF5AF-8C58-42B9-93B4-F9F273CF3C08}">
      <dgm:prSet phldrT="[Text]"/>
      <dgm:spPr>
        <a:xfrm rot="10800000">
          <a:off x="3357046"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803DA1BD-D9E6-4044-AC14-9F4C8795B223}" type="parTrans" cxnId="{2D85E85A-045E-40FD-A252-EE8775CD1B56}">
      <dgm:prSet/>
      <dgm:spPr/>
      <dgm:t>
        <a:bodyPr/>
        <a:lstStyle/>
        <a:p>
          <a:endParaRPr lang="en-US"/>
        </a:p>
      </dgm:t>
    </dgm:pt>
    <dgm:pt modelId="{390CE351-0965-4FE5-9590-3DF160155F3C}" type="sibTrans" cxnId="{2D85E85A-045E-40FD-A252-EE8775CD1B56}">
      <dgm:prSet/>
      <dgm:spPr/>
      <dgm:t>
        <a:bodyPr/>
        <a:lstStyle/>
        <a:p>
          <a:endParaRPr lang="en-US"/>
        </a:p>
      </dgm:t>
    </dgm:pt>
    <dgm:pt modelId="{0DCAE48D-E808-4D9F-8EA1-518D3AF83E22}">
      <dgm:prSet/>
      <dgm:spPr>
        <a:xfrm rot="10800000">
          <a:off x="4912344"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39DAB7B1-6A39-4EE9-B6FB-DF5BD98AC22E}" type="parTrans" cxnId="{727AE35A-DE46-48FF-87BF-B12487630F6C}">
      <dgm:prSet/>
      <dgm:spPr/>
      <dgm:t>
        <a:bodyPr/>
        <a:lstStyle/>
        <a:p>
          <a:endParaRPr lang="en-US"/>
        </a:p>
      </dgm:t>
    </dgm:pt>
    <dgm:pt modelId="{DD9D263C-9804-41FA-AA08-2049585D93C0}" type="sibTrans" cxnId="{727AE35A-DE46-48FF-87BF-B12487630F6C}">
      <dgm:prSet/>
      <dgm:spPr/>
      <dgm:t>
        <a:bodyPr/>
        <a:lstStyle/>
        <a:p>
          <a:endParaRPr lang="en-US"/>
        </a:p>
      </dgm:t>
    </dgm:pt>
    <dgm:pt modelId="{228F1B86-D427-4697-B832-98816C6755CD}">
      <dgm:prSet/>
      <dgm:spPr>
        <a:xfrm rot="10800000">
          <a:off x="646764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837EAF93-7D0F-4E5B-BE34-AC072BE729DA}" type="parTrans" cxnId="{51332B4B-D577-4D76-9580-32F696ECFC7C}">
      <dgm:prSet/>
      <dgm:spPr/>
      <dgm:t>
        <a:bodyPr/>
        <a:lstStyle/>
        <a:p>
          <a:endParaRPr lang="en-US"/>
        </a:p>
      </dgm:t>
    </dgm:pt>
    <dgm:pt modelId="{4FBEF6C0-853A-4379-AA8D-D85E44271DEE}" type="sibTrans" cxnId="{51332B4B-D577-4D76-9580-32F696ECFC7C}">
      <dgm:prSet/>
      <dgm:spPr/>
      <dgm:t>
        <a:bodyPr/>
        <a:lstStyle/>
        <a:p>
          <a:endParaRPr lang="en-US"/>
        </a:p>
      </dgm:t>
    </dgm:pt>
    <dgm:pt modelId="{A3F6595D-515F-4FF2-AF38-C643D80FB482}" type="pres">
      <dgm:prSet presAssocID="{9CD15E0C-E17B-45C4-81F4-81469CFACC99}" presName="Name0" presStyleCnt="0">
        <dgm:presLayoutVars>
          <dgm:dir/>
          <dgm:resizeHandles val="exact"/>
        </dgm:presLayoutVars>
      </dgm:prSet>
      <dgm:spPr/>
      <dgm:t>
        <a:bodyPr/>
        <a:lstStyle/>
        <a:p>
          <a:endParaRPr lang="en-US"/>
        </a:p>
      </dgm:t>
    </dgm:pt>
    <dgm:pt modelId="{AA96837F-B952-44B8-8FBC-7BD6C36A02A8}" type="pres">
      <dgm:prSet presAssocID="{9CD15E0C-E17B-45C4-81F4-81469CFACC99}" presName="bkgdShp" presStyleLbl="alignAccFollowNode1" presStyleIdx="0" presStyleCnt="1" custLinFactNeighborX="-10382" custLinFactNeighborY="-18057"/>
      <dgm:spPr>
        <a:xfrm>
          <a:off x="0" y="0"/>
          <a:ext cx="8128000" cy="2438400"/>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gm:spPr>
    </dgm:pt>
    <dgm:pt modelId="{092523B3-49A3-40EC-8AFA-3D1BCED793ED}" type="pres">
      <dgm:prSet presAssocID="{9CD15E0C-E17B-45C4-81F4-81469CFACC99}" presName="linComp" presStyleCnt="0"/>
      <dgm:spPr/>
    </dgm:pt>
    <dgm:pt modelId="{23A06016-6480-4E96-88B8-853624D6D1B6}" type="pres">
      <dgm:prSet presAssocID="{E71D5825-139C-4F1A-8848-A1E04F6CC4E2}" presName="compNode" presStyleCnt="0"/>
      <dgm:spPr/>
    </dgm:pt>
    <dgm:pt modelId="{B1F0F299-8519-4C7E-AC72-3907BBDE19F2}" type="pres">
      <dgm:prSet presAssocID="{E71D5825-139C-4F1A-8848-A1E04F6CC4E2}" presName="node" presStyleLbl="node1" presStyleIdx="0" presStyleCnt="5">
        <dgm:presLayoutVars>
          <dgm:bulletEnabled val="1"/>
        </dgm:presLayoutVars>
      </dgm:prSet>
      <dgm:spPr/>
      <dgm:t>
        <a:bodyPr/>
        <a:lstStyle/>
        <a:p>
          <a:endParaRPr lang="en-US"/>
        </a:p>
      </dgm:t>
    </dgm:pt>
    <dgm:pt modelId="{060D1B3D-E3E8-42CC-9B83-BA8A3E8A3107}" type="pres">
      <dgm:prSet presAssocID="{E71D5825-139C-4F1A-8848-A1E04F6CC4E2}" presName="invisiNode" presStyleLbl="node1" presStyleIdx="0" presStyleCnt="5"/>
      <dgm:spPr/>
    </dgm:pt>
    <dgm:pt modelId="{2B555FEF-7049-4B82-8FEB-641683E5C3EA}" type="pres">
      <dgm:prSet presAssocID="{E71D5825-139C-4F1A-8848-A1E04F6CC4E2}" presName="imagNode" presStyleLbl="fgImgPlace1" presStyleIdx="0" presStyleCnt="5"/>
      <dgm:spPr>
        <a:xfrm>
          <a:off x="24645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8396051-8D66-426A-B9B9-255CFADA56A8}" type="pres">
      <dgm:prSet presAssocID="{FFA34A86-DEF2-4E1E-AF28-9649F1C901ED}" presName="sibTrans" presStyleLbl="sibTrans2D1" presStyleIdx="0" presStyleCnt="0"/>
      <dgm:spPr/>
      <dgm:t>
        <a:bodyPr/>
        <a:lstStyle/>
        <a:p>
          <a:endParaRPr lang="en-US"/>
        </a:p>
      </dgm:t>
    </dgm:pt>
    <dgm:pt modelId="{BEFAF62D-B571-4431-BCEB-66CAEC87A844}" type="pres">
      <dgm:prSet presAssocID="{5684C627-E03A-4E4D-AECA-DCF9480396F7}" presName="compNode" presStyleCnt="0"/>
      <dgm:spPr/>
    </dgm:pt>
    <dgm:pt modelId="{0716FF3F-7A74-4F0D-95A0-1CB5E766025C}" type="pres">
      <dgm:prSet presAssocID="{5684C627-E03A-4E4D-AECA-DCF9480396F7}" presName="node" presStyleLbl="node1" presStyleIdx="1" presStyleCnt="5">
        <dgm:presLayoutVars>
          <dgm:bulletEnabled val="1"/>
        </dgm:presLayoutVars>
      </dgm:prSet>
      <dgm:spPr/>
      <dgm:t>
        <a:bodyPr/>
        <a:lstStyle/>
        <a:p>
          <a:endParaRPr lang="en-US"/>
        </a:p>
      </dgm:t>
    </dgm:pt>
    <dgm:pt modelId="{88EC4310-38C5-4041-BABC-0FA1F29AC67B}" type="pres">
      <dgm:prSet presAssocID="{5684C627-E03A-4E4D-AECA-DCF9480396F7}" presName="invisiNode" presStyleLbl="node1" presStyleIdx="1" presStyleCnt="5"/>
      <dgm:spPr/>
    </dgm:pt>
    <dgm:pt modelId="{71253AF6-DC1E-4861-8BC6-76303F63439A}" type="pres">
      <dgm:prSet presAssocID="{5684C627-E03A-4E4D-AECA-DCF9480396F7}" presName="imagNode" presStyleLbl="fgImgPlace1" presStyleIdx="1" presStyleCnt="5"/>
      <dgm:spPr>
        <a:xfrm>
          <a:off x="1801749"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D2A22FB6-A36F-4FB6-9FE0-42A63D357BA4}" type="pres">
      <dgm:prSet presAssocID="{F6FF9CD4-288B-44DD-8D03-CFF2ABCB38A0}" presName="sibTrans" presStyleLbl="sibTrans2D1" presStyleIdx="0" presStyleCnt="0"/>
      <dgm:spPr/>
      <dgm:t>
        <a:bodyPr/>
        <a:lstStyle/>
        <a:p>
          <a:endParaRPr lang="en-US"/>
        </a:p>
      </dgm:t>
    </dgm:pt>
    <dgm:pt modelId="{4CF7C064-6FE0-4F91-B1C1-0E9457172FD2}" type="pres">
      <dgm:prSet presAssocID="{673AF5AF-8C58-42B9-93B4-F9F273CF3C08}" presName="compNode" presStyleCnt="0"/>
      <dgm:spPr/>
    </dgm:pt>
    <dgm:pt modelId="{4A49B99A-1206-47DA-AE40-79CFF10D18C0}" type="pres">
      <dgm:prSet presAssocID="{673AF5AF-8C58-42B9-93B4-F9F273CF3C08}" presName="node" presStyleLbl="node1" presStyleIdx="2" presStyleCnt="5">
        <dgm:presLayoutVars>
          <dgm:bulletEnabled val="1"/>
        </dgm:presLayoutVars>
      </dgm:prSet>
      <dgm:spPr/>
      <dgm:t>
        <a:bodyPr/>
        <a:lstStyle/>
        <a:p>
          <a:endParaRPr lang="en-US"/>
        </a:p>
      </dgm:t>
    </dgm:pt>
    <dgm:pt modelId="{50EB4A92-2681-4113-B5D2-B1972018FE0E}" type="pres">
      <dgm:prSet presAssocID="{673AF5AF-8C58-42B9-93B4-F9F273CF3C08}" presName="invisiNode" presStyleLbl="node1" presStyleIdx="2" presStyleCnt="5"/>
      <dgm:spPr/>
    </dgm:pt>
    <dgm:pt modelId="{FFBDB94C-62E3-41AE-B545-B51BFE0EA8FF}" type="pres">
      <dgm:prSet presAssocID="{673AF5AF-8C58-42B9-93B4-F9F273CF3C08}" presName="imagNode" presStyleLbl="fgImgPlace1" presStyleIdx="2" presStyleCnt="5"/>
      <dgm:spPr>
        <a:xfrm>
          <a:off x="3357046"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AE960B2-01FB-4488-86AC-4679516A7680}" type="pres">
      <dgm:prSet presAssocID="{390CE351-0965-4FE5-9590-3DF160155F3C}" presName="sibTrans" presStyleLbl="sibTrans2D1" presStyleIdx="0" presStyleCnt="0"/>
      <dgm:spPr/>
      <dgm:t>
        <a:bodyPr/>
        <a:lstStyle/>
        <a:p>
          <a:endParaRPr lang="en-US"/>
        </a:p>
      </dgm:t>
    </dgm:pt>
    <dgm:pt modelId="{284BA649-4259-48B5-8F96-F962AF6350DF}" type="pres">
      <dgm:prSet presAssocID="{0DCAE48D-E808-4D9F-8EA1-518D3AF83E22}" presName="compNode" presStyleCnt="0"/>
      <dgm:spPr/>
    </dgm:pt>
    <dgm:pt modelId="{5C0FCFAF-F1E1-47CA-94EB-095E15866C3B}" type="pres">
      <dgm:prSet presAssocID="{0DCAE48D-E808-4D9F-8EA1-518D3AF83E22}" presName="node" presStyleLbl="node1" presStyleIdx="3" presStyleCnt="5">
        <dgm:presLayoutVars>
          <dgm:bulletEnabled val="1"/>
        </dgm:presLayoutVars>
      </dgm:prSet>
      <dgm:spPr/>
      <dgm:t>
        <a:bodyPr/>
        <a:lstStyle/>
        <a:p>
          <a:endParaRPr lang="en-US"/>
        </a:p>
      </dgm:t>
    </dgm:pt>
    <dgm:pt modelId="{F7B8B342-315C-4C6C-AD7F-362729908633}" type="pres">
      <dgm:prSet presAssocID="{0DCAE48D-E808-4D9F-8EA1-518D3AF83E22}" presName="invisiNode" presStyleLbl="node1" presStyleIdx="3" presStyleCnt="5"/>
      <dgm:spPr/>
    </dgm:pt>
    <dgm:pt modelId="{DE2A7E5B-B75D-43B4-A510-56B8139D2617}" type="pres">
      <dgm:prSet presAssocID="{0DCAE48D-E808-4D9F-8EA1-518D3AF83E22}" presName="imagNode" presStyleLbl="fgImgPlace1" presStyleIdx="3" presStyleCnt="5"/>
      <dgm:spPr>
        <a:xfrm>
          <a:off x="4912344"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E5F4D9D8-36D3-4B79-8ADA-0DECA842C6BC}" type="pres">
      <dgm:prSet presAssocID="{DD9D263C-9804-41FA-AA08-2049585D93C0}" presName="sibTrans" presStyleLbl="sibTrans2D1" presStyleIdx="0" presStyleCnt="0"/>
      <dgm:spPr/>
      <dgm:t>
        <a:bodyPr/>
        <a:lstStyle/>
        <a:p>
          <a:endParaRPr lang="en-US"/>
        </a:p>
      </dgm:t>
    </dgm:pt>
    <dgm:pt modelId="{13D933AE-70B7-4954-A941-E49D04A35DC5}" type="pres">
      <dgm:prSet presAssocID="{228F1B86-D427-4697-B832-98816C6755CD}" presName="compNode" presStyleCnt="0"/>
      <dgm:spPr/>
    </dgm:pt>
    <dgm:pt modelId="{5230A7AB-800A-42A9-A70F-8A77D1CBADE5}" type="pres">
      <dgm:prSet presAssocID="{228F1B86-D427-4697-B832-98816C6755CD}" presName="node" presStyleLbl="node1" presStyleIdx="4" presStyleCnt="5">
        <dgm:presLayoutVars>
          <dgm:bulletEnabled val="1"/>
        </dgm:presLayoutVars>
      </dgm:prSet>
      <dgm:spPr/>
      <dgm:t>
        <a:bodyPr/>
        <a:lstStyle/>
        <a:p>
          <a:endParaRPr lang="en-US"/>
        </a:p>
      </dgm:t>
    </dgm:pt>
    <dgm:pt modelId="{10CF9077-B8CC-406D-8F16-B6946F860515}" type="pres">
      <dgm:prSet presAssocID="{228F1B86-D427-4697-B832-98816C6755CD}" presName="invisiNode" presStyleLbl="node1" presStyleIdx="4" presStyleCnt="5"/>
      <dgm:spPr/>
    </dgm:pt>
    <dgm:pt modelId="{96EB8553-2530-4320-BDA7-DE1FB9F598AD}" type="pres">
      <dgm:prSet presAssocID="{228F1B86-D427-4697-B832-98816C6755CD}" presName="imagNode" presStyleLbl="fgImgPlace1" presStyleIdx="4" presStyleCnt="5"/>
      <dgm:spPr>
        <a:xfrm>
          <a:off x="646764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Lst>
  <dgm:cxnLst>
    <dgm:cxn modelId="{C4DAC71E-548E-4B51-95DD-52E44D010151}" type="presOf" srcId="{F6FF9CD4-288B-44DD-8D03-CFF2ABCB38A0}" destId="{D2A22FB6-A36F-4FB6-9FE0-42A63D357BA4}" srcOrd="0" destOrd="0" presId="urn:microsoft.com/office/officeart/2005/8/layout/pList2"/>
    <dgm:cxn modelId="{2D85E85A-045E-40FD-A252-EE8775CD1B56}" srcId="{9CD15E0C-E17B-45C4-81F4-81469CFACC99}" destId="{673AF5AF-8C58-42B9-93B4-F9F273CF3C08}" srcOrd="2" destOrd="0" parTransId="{803DA1BD-D9E6-4044-AC14-9F4C8795B223}" sibTransId="{390CE351-0965-4FE5-9590-3DF160155F3C}"/>
    <dgm:cxn modelId="{51332B4B-D577-4D76-9580-32F696ECFC7C}" srcId="{9CD15E0C-E17B-45C4-81F4-81469CFACC99}" destId="{228F1B86-D427-4697-B832-98816C6755CD}" srcOrd="4" destOrd="0" parTransId="{837EAF93-7D0F-4E5B-BE34-AC072BE729DA}" sibTransId="{4FBEF6C0-853A-4379-AA8D-D85E44271DEE}"/>
    <dgm:cxn modelId="{E949D176-E50C-4B57-9C7F-C6BADDEDF818}" type="presOf" srcId="{5684C627-E03A-4E4D-AECA-DCF9480396F7}" destId="{0716FF3F-7A74-4F0D-95A0-1CB5E766025C}" srcOrd="0" destOrd="0" presId="urn:microsoft.com/office/officeart/2005/8/layout/pList2"/>
    <dgm:cxn modelId="{5EFCB075-4095-4259-9A73-BD9823F30AF4}" type="presOf" srcId="{390CE351-0965-4FE5-9590-3DF160155F3C}" destId="{1AE960B2-01FB-4488-86AC-4679516A7680}" srcOrd="0" destOrd="0" presId="urn:microsoft.com/office/officeart/2005/8/layout/pList2"/>
    <dgm:cxn modelId="{FD0593AB-B2DF-4B6C-8863-D24DB043F4F5}" type="presOf" srcId="{673AF5AF-8C58-42B9-93B4-F9F273CF3C08}" destId="{4A49B99A-1206-47DA-AE40-79CFF10D18C0}" srcOrd="0" destOrd="0" presId="urn:microsoft.com/office/officeart/2005/8/layout/pList2"/>
    <dgm:cxn modelId="{F28EB4A3-EFEB-4836-9D06-E8A48EC02524}" type="presOf" srcId="{9CD15E0C-E17B-45C4-81F4-81469CFACC99}" destId="{A3F6595D-515F-4FF2-AF38-C643D80FB482}" srcOrd="0" destOrd="0" presId="urn:microsoft.com/office/officeart/2005/8/layout/pList2"/>
    <dgm:cxn modelId="{12F16811-43F7-4DA5-AA22-F2B0613BC017}" type="presOf" srcId="{E71D5825-139C-4F1A-8848-A1E04F6CC4E2}" destId="{B1F0F299-8519-4C7E-AC72-3907BBDE19F2}" srcOrd="0" destOrd="0" presId="urn:microsoft.com/office/officeart/2005/8/layout/pList2"/>
    <dgm:cxn modelId="{727AE35A-DE46-48FF-87BF-B12487630F6C}" srcId="{9CD15E0C-E17B-45C4-81F4-81469CFACC99}" destId="{0DCAE48D-E808-4D9F-8EA1-518D3AF83E22}" srcOrd="3" destOrd="0" parTransId="{39DAB7B1-6A39-4EE9-B6FB-DF5BD98AC22E}" sibTransId="{DD9D263C-9804-41FA-AA08-2049585D93C0}"/>
    <dgm:cxn modelId="{F46FDEB0-2619-4379-AA17-66F599EE2C92}" type="presOf" srcId="{DD9D263C-9804-41FA-AA08-2049585D93C0}" destId="{E5F4D9D8-36D3-4B79-8ADA-0DECA842C6BC}" srcOrd="0" destOrd="0" presId="urn:microsoft.com/office/officeart/2005/8/layout/pList2"/>
    <dgm:cxn modelId="{D76096CF-7C87-4C76-9E4D-A59A26E94D90}" srcId="{9CD15E0C-E17B-45C4-81F4-81469CFACC99}" destId="{5684C627-E03A-4E4D-AECA-DCF9480396F7}" srcOrd="1" destOrd="0" parTransId="{7E5316A2-C089-4AA2-8E3D-D57ED2EDC5F2}" sibTransId="{F6FF9CD4-288B-44DD-8D03-CFF2ABCB38A0}"/>
    <dgm:cxn modelId="{29163FB9-0CCA-4490-A476-8C42A649F015}" type="presOf" srcId="{FFA34A86-DEF2-4E1E-AF28-9649F1C901ED}" destId="{18396051-8D66-426A-B9B9-255CFADA56A8}" srcOrd="0" destOrd="0" presId="urn:microsoft.com/office/officeart/2005/8/layout/pList2"/>
    <dgm:cxn modelId="{0981DC20-C2B4-4ACE-8230-686EE2F1A3B8}" type="presOf" srcId="{0DCAE48D-E808-4D9F-8EA1-518D3AF83E22}" destId="{5C0FCFAF-F1E1-47CA-94EB-095E15866C3B}" srcOrd="0" destOrd="0" presId="urn:microsoft.com/office/officeart/2005/8/layout/pList2"/>
    <dgm:cxn modelId="{A85D8775-EFE5-47F6-B8F3-137C70C0EC21}" type="presOf" srcId="{228F1B86-D427-4697-B832-98816C6755CD}" destId="{5230A7AB-800A-42A9-A70F-8A77D1CBADE5}" srcOrd="0" destOrd="0" presId="urn:microsoft.com/office/officeart/2005/8/layout/pList2"/>
    <dgm:cxn modelId="{14032806-CF32-4487-8865-8E973BD8CBE0}" srcId="{9CD15E0C-E17B-45C4-81F4-81469CFACC99}" destId="{E71D5825-139C-4F1A-8848-A1E04F6CC4E2}" srcOrd="0" destOrd="0" parTransId="{755D958E-D213-4D3A-967A-E68B4126A136}" sibTransId="{FFA34A86-DEF2-4E1E-AF28-9649F1C901ED}"/>
    <dgm:cxn modelId="{1C52BE9D-454F-4305-9F3B-BE251B22C9F2}" type="presParOf" srcId="{A3F6595D-515F-4FF2-AF38-C643D80FB482}" destId="{AA96837F-B952-44B8-8FBC-7BD6C36A02A8}" srcOrd="0" destOrd="0" presId="urn:microsoft.com/office/officeart/2005/8/layout/pList2"/>
    <dgm:cxn modelId="{222EEB42-6A43-4988-B371-8B51557BAABA}" type="presParOf" srcId="{A3F6595D-515F-4FF2-AF38-C643D80FB482}" destId="{092523B3-49A3-40EC-8AFA-3D1BCED793ED}" srcOrd="1" destOrd="0" presId="urn:microsoft.com/office/officeart/2005/8/layout/pList2"/>
    <dgm:cxn modelId="{B70E9267-7868-4E8F-9C08-EBC1627862EF}" type="presParOf" srcId="{092523B3-49A3-40EC-8AFA-3D1BCED793ED}" destId="{23A06016-6480-4E96-88B8-853624D6D1B6}" srcOrd="0" destOrd="0" presId="urn:microsoft.com/office/officeart/2005/8/layout/pList2"/>
    <dgm:cxn modelId="{5F1C9D99-9D89-4015-A0B4-91467BA55380}" type="presParOf" srcId="{23A06016-6480-4E96-88B8-853624D6D1B6}" destId="{B1F0F299-8519-4C7E-AC72-3907BBDE19F2}" srcOrd="0" destOrd="0" presId="urn:microsoft.com/office/officeart/2005/8/layout/pList2"/>
    <dgm:cxn modelId="{9B7671A4-5A88-4670-ACBE-FA5582C8229A}" type="presParOf" srcId="{23A06016-6480-4E96-88B8-853624D6D1B6}" destId="{060D1B3D-E3E8-42CC-9B83-BA8A3E8A3107}" srcOrd="1" destOrd="0" presId="urn:microsoft.com/office/officeart/2005/8/layout/pList2"/>
    <dgm:cxn modelId="{1170853D-529E-477A-B312-286549345233}" type="presParOf" srcId="{23A06016-6480-4E96-88B8-853624D6D1B6}" destId="{2B555FEF-7049-4B82-8FEB-641683E5C3EA}" srcOrd="2" destOrd="0" presId="urn:microsoft.com/office/officeart/2005/8/layout/pList2"/>
    <dgm:cxn modelId="{C294E25E-ED42-448F-9CB7-0DACE87AA4A5}" type="presParOf" srcId="{092523B3-49A3-40EC-8AFA-3D1BCED793ED}" destId="{18396051-8D66-426A-B9B9-255CFADA56A8}" srcOrd="1" destOrd="0" presId="urn:microsoft.com/office/officeart/2005/8/layout/pList2"/>
    <dgm:cxn modelId="{C2CDBD54-65E0-4873-8648-24B44B876030}" type="presParOf" srcId="{092523B3-49A3-40EC-8AFA-3D1BCED793ED}" destId="{BEFAF62D-B571-4431-BCEB-66CAEC87A844}" srcOrd="2" destOrd="0" presId="urn:microsoft.com/office/officeart/2005/8/layout/pList2"/>
    <dgm:cxn modelId="{F7D5300B-E76E-49B6-8690-2AA3A7444557}" type="presParOf" srcId="{BEFAF62D-B571-4431-BCEB-66CAEC87A844}" destId="{0716FF3F-7A74-4F0D-95A0-1CB5E766025C}" srcOrd="0" destOrd="0" presId="urn:microsoft.com/office/officeart/2005/8/layout/pList2"/>
    <dgm:cxn modelId="{E9B48937-D609-4186-AC5F-31DA91F6DF33}" type="presParOf" srcId="{BEFAF62D-B571-4431-BCEB-66CAEC87A844}" destId="{88EC4310-38C5-4041-BABC-0FA1F29AC67B}" srcOrd="1" destOrd="0" presId="urn:microsoft.com/office/officeart/2005/8/layout/pList2"/>
    <dgm:cxn modelId="{BF07319D-B798-4E84-923D-ACA2FB8A5DA9}" type="presParOf" srcId="{BEFAF62D-B571-4431-BCEB-66CAEC87A844}" destId="{71253AF6-DC1E-4861-8BC6-76303F63439A}" srcOrd="2" destOrd="0" presId="urn:microsoft.com/office/officeart/2005/8/layout/pList2"/>
    <dgm:cxn modelId="{D1FED82D-101C-4BDA-BDB9-6CB479361F47}" type="presParOf" srcId="{092523B3-49A3-40EC-8AFA-3D1BCED793ED}" destId="{D2A22FB6-A36F-4FB6-9FE0-42A63D357BA4}" srcOrd="3" destOrd="0" presId="urn:microsoft.com/office/officeart/2005/8/layout/pList2"/>
    <dgm:cxn modelId="{5CA67ED6-70E3-43FC-B6D6-D38E0FEEA3A8}" type="presParOf" srcId="{092523B3-49A3-40EC-8AFA-3D1BCED793ED}" destId="{4CF7C064-6FE0-4F91-B1C1-0E9457172FD2}" srcOrd="4" destOrd="0" presId="urn:microsoft.com/office/officeart/2005/8/layout/pList2"/>
    <dgm:cxn modelId="{7B1A97CC-47DA-45BB-BDD1-0A7AAE1C60CE}" type="presParOf" srcId="{4CF7C064-6FE0-4F91-B1C1-0E9457172FD2}" destId="{4A49B99A-1206-47DA-AE40-79CFF10D18C0}" srcOrd="0" destOrd="0" presId="urn:microsoft.com/office/officeart/2005/8/layout/pList2"/>
    <dgm:cxn modelId="{4813E94B-2622-44BF-A413-77B472A06F9E}" type="presParOf" srcId="{4CF7C064-6FE0-4F91-B1C1-0E9457172FD2}" destId="{50EB4A92-2681-4113-B5D2-B1972018FE0E}" srcOrd="1" destOrd="0" presId="urn:microsoft.com/office/officeart/2005/8/layout/pList2"/>
    <dgm:cxn modelId="{4A36A95F-EC30-4B32-89AA-654005F98658}" type="presParOf" srcId="{4CF7C064-6FE0-4F91-B1C1-0E9457172FD2}" destId="{FFBDB94C-62E3-41AE-B545-B51BFE0EA8FF}" srcOrd="2" destOrd="0" presId="urn:microsoft.com/office/officeart/2005/8/layout/pList2"/>
    <dgm:cxn modelId="{2C8CF70B-B25D-44EE-A2FB-CA73CA150D51}" type="presParOf" srcId="{092523B3-49A3-40EC-8AFA-3D1BCED793ED}" destId="{1AE960B2-01FB-4488-86AC-4679516A7680}" srcOrd="5" destOrd="0" presId="urn:microsoft.com/office/officeart/2005/8/layout/pList2"/>
    <dgm:cxn modelId="{43B597E3-19D2-4ABC-9803-BB6F0DB5D057}" type="presParOf" srcId="{092523B3-49A3-40EC-8AFA-3D1BCED793ED}" destId="{284BA649-4259-48B5-8F96-F962AF6350DF}" srcOrd="6" destOrd="0" presId="urn:microsoft.com/office/officeart/2005/8/layout/pList2"/>
    <dgm:cxn modelId="{0824E1F1-423F-4D0D-BF4E-F5679FAF4E1F}" type="presParOf" srcId="{284BA649-4259-48B5-8F96-F962AF6350DF}" destId="{5C0FCFAF-F1E1-47CA-94EB-095E15866C3B}" srcOrd="0" destOrd="0" presId="urn:microsoft.com/office/officeart/2005/8/layout/pList2"/>
    <dgm:cxn modelId="{66D2D80A-B54B-476B-AC07-E6DB75DA0259}" type="presParOf" srcId="{284BA649-4259-48B5-8F96-F962AF6350DF}" destId="{F7B8B342-315C-4C6C-AD7F-362729908633}" srcOrd="1" destOrd="0" presId="urn:microsoft.com/office/officeart/2005/8/layout/pList2"/>
    <dgm:cxn modelId="{CB4D1EBC-9536-4346-9F48-F0392B7AC20E}" type="presParOf" srcId="{284BA649-4259-48B5-8F96-F962AF6350DF}" destId="{DE2A7E5B-B75D-43B4-A510-56B8139D2617}" srcOrd="2" destOrd="0" presId="urn:microsoft.com/office/officeart/2005/8/layout/pList2"/>
    <dgm:cxn modelId="{BB410762-96C3-4D61-8481-C9E00EB1801A}" type="presParOf" srcId="{092523B3-49A3-40EC-8AFA-3D1BCED793ED}" destId="{E5F4D9D8-36D3-4B79-8ADA-0DECA842C6BC}" srcOrd="7" destOrd="0" presId="urn:microsoft.com/office/officeart/2005/8/layout/pList2"/>
    <dgm:cxn modelId="{AD3FABCF-46B1-46DB-A46F-C41A50E5EE59}" type="presParOf" srcId="{092523B3-49A3-40EC-8AFA-3D1BCED793ED}" destId="{13D933AE-70B7-4954-A941-E49D04A35DC5}" srcOrd="8" destOrd="0" presId="urn:microsoft.com/office/officeart/2005/8/layout/pList2"/>
    <dgm:cxn modelId="{0CECEF68-4703-41EC-A398-C13921374A85}" type="presParOf" srcId="{13D933AE-70B7-4954-A941-E49D04A35DC5}" destId="{5230A7AB-800A-42A9-A70F-8A77D1CBADE5}" srcOrd="0" destOrd="0" presId="urn:microsoft.com/office/officeart/2005/8/layout/pList2"/>
    <dgm:cxn modelId="{49F14DD6-1C8B-4D2D-83AF-24AE4DACB9D8}" type="presParOf" srcId="{13D933AE-70B7-4954-A941-E49D04A35DC5}" destId="{10CF9077-B8CC-406D-8F16-B6946F860515}" srcOrd="1" destOrd="0" presId="urn:microsoft.com/office/officeart/2005/8/layout/pList2"/>
    <dgm:cxn modelId="{BF731838-29E2-445A-8B0A-4CEC611D4E00}" type="presParOf" srcId="{13D933AE-70B7-4954-A941-E49D04A35DC5}" destId="{96EB8553-2530-4320-BDA7-DE1FB9F598A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CD15E0C-E17B-45C4-81F4-81469CFACC99}"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E71D5825-139C-4F1A-8848-A1E04F6CC4E2}">
      <dgm:prSet phldrT="[Text]"/>
      <dgm:spPr>
        <a:xfrm rot="10800000">
          <a:off x="24645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55D958E-D213-4D3A-967A-E68B4126A136}" type="parTrans" cxnId="{14032806-CF32-4487-8865-8E973BD8CBE0}">
      <dgm:prSet/>
      <dgm:spPr/>
      <dgm:t>
        <a:bodyPr/>
        <a:lstStyle/>
        <a:p>
          <a:endParaRPr lang="en-US"/>
        </a:p>
      </dgm:t>
    </dgm:pt>
    <dgm:pt modelId="{FFA34A86-DEF2-4E1E-AF28-9649F1C901ED}" type="sibTrans" cxnId="{14032806-CF32-4487-8865-8E973BD8CBE0}">
      <dgm:prSet/>
      <dgm:spPr/>
      <dgm:t>
        <a:bodyPr/>
        <a:lstStyle/>
        <a:p>
          <a:endParaRPr lang="en-US"/>
        </a:p>
      </dgm:t>
    </dgm:pt>
    <dgm:pt modelId="{5684C627-E03A-4E4D-AECA-DCF9480396F7}">
      <dgm:prSet phldrT="[Text]"/>
      <dgm:spPr>
        <a:xfrm rot="10800000">
          <a:off x="1801749"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E5316A2-C089-4AA2-8E3D-D57ED2EDC5F2}" type="parTrans" cxnId="{D76096CF-7C87-4C76-9E4D-A59A26E94D90}">
      <dgm:prSet/>
      <dgm:spPr/>
      <dgm:t>
        <a:bodyPr/>
        <a:lstStyle/>
        <a:p>
          <a:endParaRPr lang="en-US"/>
        </a:p>
      </dgm:t>
    </dgm:pt>
    <dgm:pt modelId="{F6FF9CD4-288B-44DD-8D03-CFF2ABCB38A0}" type="sibTrans" cxnId="{D76096CF-7C87-4C76-9E4D-A59A26E94D90}">
      <dgm:prSet/>
      <dgm:spPr/>
      <dgm:t>
        <a:bodyPr/>
        <a:lstStyle/>
        <a:p>
          <a:endParaRPr lang="en-US"/>
        </a:p>
      </dgm:t>
    </dgm:pt>
    <dgm:pt modelId="{673AF5AF-8C58-42B9-93B4-F9F273CF3C08}">
      <dgm:prSet phldrT="[Text]"/>
      <dgm:spPr>
        <a:xfrm rot="10800000">
          <a:off x="3357046"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803DA1BD-D9E6-4044-AC14-9F4C8795B223}" type="parTrans" cxnId="{2D85E85A-045E-40FD-A252-EE8775CD1B56}">
      <dgm:prSet/>
      <dgm:spPr/>
      <dgm:t>
        <a:bodyPr/>
        <a:lstStyle/>
        <a:p>
          <a:endParaRPr lang="en-US"/>
        </a:p>
      </dgm:t>
    </dgm:pt>
    <dgm:pt modelId="{390CE351-0965-4FE5-9590-3DF160155F3C}" type="sibTrans" cxnId="{2D85E85A-045E-40FD-A252-EE8775CD1B56}">
      <dgm:prSet/>
      <dgm:spPr/>
      <dgm:t>
        <a:bodyPr/>
        <a:lstStyle/>
        <a:p>
          <a:endParaRPr lang="en-US"/>
        </a:p>
      </dgm:t>
    </dgm:pt>
    <dgm:pt modelId="{0DCAE48D-E808-4D9F-8EA1-518D3AF83E22}">
      <dgm:prSet/>
      <dgm:spPr>
        <a:xfrm rot="10800000">
          <a:off x="4912344"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39DAB7B1-6A39-4EE9-B6FB-DF5BD98AC22E}" type="parTrans" cxnId="{727AE35A-DE46-48FF-87BF-B12487630F6C}">
      <dgm:prSet/>
      <dgm:spPr/>
      <dgm:t>
        <a:bodyPr/>
        <a:lstStyle/>
        <a:p>
          <a:endParaRPr lang="en-US"/>
        </a:p>
      </dgm:t>
    </dgm:pt>
    <dgm:pt modelId="{DD9D263C-9804-41FA-AA08-2049585D93C0}" type="sibTrans" cxnId="{727AE35A-DE46-48FF-87BF-B12487630F6C}">
      <dgm:prSet/>
      <dgm:spPr/>
      <dgm:t>
        <a:bodyPr/>
        <a:lstStyle/>
        <a:p>
          <a:endParaRPr lang="en-US"/>
        </a:p>
      </dgm:t>
    </dgm:pt>
    <dgm:pt modelId="{228F1B86-D427-4697-B832-98816C6755CD}">
      <dgm:prSet/>
      <dgm:spPr>
        <a:xfrm rot="10800000">
          <a:off x="646764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837EAF93-7D0F-4E5B-BE34-AC072BE729DA}" type="parTrans" cxnId="{51332B4B-D577-4D76-9580-32F696ECFC7C}">
      <dgm:prSet/>
      <dgm:spPr/>
      <dgm:t>
        <a:bodyPr/>
        <a:lstStyle/>
        <a:p>
          <a:endParaRPr lang="en-US"/>
        </a:p>
      </dgm:t>
    </dgm:pt>
    <dgm:pt modelId="{4FBEF6C0-853A-4379-AA8D-D85E44271DEE}" type="sibTrans" cxnId="{51332B4B-D577-4D76-9580-32F696ECFC7C}">
      <dgm:prSet/>
      <dgm:spPr/>
      <dgm:t>
        <a:bodyPr/>
        <a:lstStyle/>
        <a:p>
          <a:endParaRPr lang="en-US"/>
        </a:p>
      </dgm:t>
    </dgm:pt>
    <dgm:pt modelId="{A3F6595D-515F-4FF2-AF38-C643D80FB482}" type="pres">
      <dgm:prSet presAssocID="{9CD15E0C-E17B-45C4-81F4-81469CFACC99}" presName="Name0" presStyleCnt="0">
        <dgm:presLayoutVars>
          <dgm:dir/>
          <dgm:resizeHandles val="exact"/>
        </dgm:presLayoutVars>
      </dgm:prSet>
      <dgm:spPr/>
      <dgm:t>
        <a:bodyPr/>
        <a:lstStyle/>
        <a:p>
          <a:endParaRPr lang="en-US"/>
        </a:p>
      </dgm:t>
    </dgm:pt>
    <dgm:pt modelId="{AA96837F-B952-44B8-8FBC-7BD6C36A02A8}" type="pres">
      <dgm:prSet presAssocID="{9CD15E0C-E17B-45C4-81F4-81469CFACC99}" presName="bkgdShp" presStyleLbl="alignAccFollowNode1" presStyleIdx="0" presStyleCnt="1" custLinFactNeighborX="-10382" custLinFactNeighborY="-18057"/>
      <dgm:spPr>
        <a:xfrm>
          <a:off x="0" y="0"/>
          <a:ext cx="8128000" cy="2438400"/>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gm:spPr>
    </dgm:pt>
    <dgm:pt modelId="{092523B3-49A3-40EC-8AFA-3D1BCED793ED}" type="pres">
      <dgm:prSet presAssocID="{9CD15E0C-E17B-45C4-81F4-81469CFACC99}" presName="linComp" presStyleCnt="0"/>
      <dgm:spPr/>
    </dgm:pt>
    <dgm:pt modelId="{23A06016-6480-4E96-88B8-853624D6D1B6}" type="pres">
      <dgm:prSet presAssocID="{E71D5825-139C-4F1A-8848-A1E04F6CC4E2}" presName="compNode" presStyleCnt="0"/>
      <dgm:spPr/>
    </dgm:pt>
    <dgm:pt modelId="{B1F0F299-8519-4C7E-AC72-3907BBDE19F2}" type="pres">
      <dgm:prSet presAssocID="{E71D5825-139C-4F1A-8848-A1E04F6CC4E2}" presName="node" presStyleLbl="node1" presStyleIdx="0" presStyleCnt="5">
        <dgm:presLayoutVars>
          <dgm:bulletEnabled val="1"/>
        </dgm:presLayoutVars>
      </dgm:prSet>
      <dgm:spPr/>
      <dgm:t>
        <a:bodyPr/>
        <a:lstStyle/>
        <a:p>
          <a:endParaRPr lang="en-US"/>
        </a:p>
      </dgm:t>
    </dgm:pt>
    <dgm:pt modelId="{060D1B3D-E3E8-42CC-9B83-BA8A3E8A3107}" type="pres">
      <dgm:prSet presAssocID="{E71D5825-139C-4F1A-8848-A1E04F6CC4E2}" presName="invisiNode" presStyleLbl="node1" presStyleIdx="0" presStyleCnt="5"/>
      <dgm:spPr/>
    </dgm:pt>
    <dgm:pt modelId="{2B555FEF-7049-4B82-8FEB-641683E5C3EA}" type="pres">
      <dgm:prSet presAssocID="{E71D5825-139C-4F1A-8848-A1E04F6CC4E2}" presName="imagNode" presStyleLbl="fgImgPlace1" presStyleIdx="0" presStyleCnt="5"/>
      <dgm:spPr>
        <a:xfrm>
          <a:off x="24645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8396051-8D66-426A-B9B9-255CFADA56A8}" type="pres">
      <dgm:prSet presAssocID="{FFA34A86-DEF2-4E1E-AF28-9649F1C901ED}" presName="sibTrans" presStyleLbl="sibTrans2D1" presStyleIdx="0" presStyleCnt="0"/>
      <dgm:spPr/>
      <dgm:t>
        <a:bodyPr/>
        <a:lstStyle/>
        <a:p>
          <a:endParaRPr lang="en-US"/>
        </a:p>
      </dgm:t>
    </dgm:pt>
    <dgm:pt modelId="{BEFAF62D-B571-4431-BCEB-66CAEC87A844}" type="pres">
      <dgm:prSet presAssocID="{5684C627-E03A-4E4D-AECA-DCF9480396F7}" presName="compNode" presStyleCnt="0"/>
      <dgm:spPr/>
    </dgm:pt>
    <dgm:pt modelId="{0716FF3F-7A74-4F0D-95A0-1CB5E766025C}" type="pres">
      <dgm:prSet presAssocID="{5684C627-E03A-4E4D-AECA-DCF9480396F7}" presName="node" presStyleLbl="node1" presStyleIdx="1" presStyleCnt="5">
        <dgm:presLayoutVars>
          <dgm:bulletEnabled val="1"/>
        </dgm:presLayoutVars>
      </dgm:prSet>
      <dgm:spPr/>
      <dgm:t>
        <a:bodyPr/>
        <a:lstStyle/>
        <a:p>
          <a:endParaRPr lang="en-US"/>
        </a:p>
      </dgm:t>
    </dgm:pt>
    <dgm:pt modelId="{88EC4310-38C5-4041-BABC-0FA1F29AC67B}" type="pres">
      <dgm:prSet presAssocID="{5684C627-E03A-4E4D-AECA-DCF9480396F7}" presName="invisiNode" presStyleLbl="node1" presStyleIdx="1" presStyleCnt="5"/>
      <dgm:spPr/>
    </dgm:pt>
    <dgm:pt modelId="{71253AF6-DC1E-4861-8BC6-76303F63439A}" type="pres">
      <dgm:prSet presAssocID="{5684C627-E03A-4E4D-AECA-DCF9480396F7}" presName="imagNode" presStyleLbl="fgImgPlace1" presStyleIdx="1" presStyleCnt="5"/>
      <dgm:spPr>
        <a:xfrm>
          <a:off x="1801749"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D2A22FB6-A36F-4FB6-9FE0-42A63D357BA4}" type="pres">
      <dgm:prSet presAssocID="{F6FF9CD4-288B-44DD-8D03-CFF2ABCB38A0}" presName="sibTrans" presStyleLbl="sibTrans2D1" presStyleIdx="0" presStyleCnt="0"/>
      <dgm:spPr/>
      <dgm:t>
        <a:bodyPr/>
        <a:lstStyle/>
        <a:p>
          <a:endParaRPr lang="en-US"/>
        </a:p>
      </dgm:t>
    </dgm:pt>
    <dgm:pt modelId="{4CF7C064-6FE0-4F91-B1C1-0E9457172FD2}" type="pres">
      <dgm:prSet presAssocID="{673AF5AF-8C58-42B9-93B4-F9F273CF3C08}" presName="compNode" presStyleCnt="0"/>
      <dgm:spPr/>
    </dgm:pt>
    <dgm:pt modelId="{4A49B99A-1206-47DA-AE40-79CFF10D18C0}" type="pres">
      <dgm:prSet presAssocID="{673AF5AF-8C58-42B9-93B4-F9F273CF3C08}" presName="node" presStyleLbl="node1" presStyleIdx="2" presStyleCnt="5">
        <dgm:presLayoutVars>
          <dgm:bulletEnabled val="1"/>
        </dgm:presLayoutVars>
      </dgm:prSet>
      <dgm:spPr/>
      <dgm:t>
        <a:bodyPr/>
        <a:lstStyle/>
        <a:p>
          <a:endParaRPr lang="en-US"/>
        </a:p>
      </dgm:t>
    </dgm:pt>
    <dgm:pt modelId="{50EB4A92-2681-4113-B5D2-B1972018FE0E}" type="pres">
      <dgm:prSet presAssocID="{673AF5AF-8C58-42B9-93B4-F9F273CF3C08}" presName="invisiNode" presStyleLbl="node1" presStyleIdx="2" presStyleCnt="5"/>
      <dgm:spPr/>
    </dgm:pt>
    <dgm:pt modelId="{FFBDB94C-62E3-41AE-B545-B51BFE0EA8FF}" type="pres">
      <dgm:prSet presAssocID="{673AF5AF-8C58-42B9-93B4-F9F273CF3C08}" presName="imagNode" presStyleLbl="fgImgPlace1" presStyleIdx="2" presStyleCnt="5"/>
      <dgm:spPr>
        <a:xfrm>
          <a:off x="3357046"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AE960B2-01FB-4488-86AC-4679516A7680}" type="pres">
      <dgm:prSet presAssocID="{390CE351-0965-4FE5-9590-3DF160155F3C}" presName="sibTrans" presStyleLbl="sibTrans2D1" presStyleIdx="0" presStyleCnt="0"/>
      <dgm:spPr/>
      <dgm:t>
        <a:bodyPr/>
        <a:lstStyle/>
        <a:p>
          <a:endParaRPr lang="en-US"/>
        </a:p>
      </dgm:t>
    </dgm:pt>
    <dgm:pt modelId="{284BA649-4259-48B5-8F96-F962AF6350DF}" type="pres">
      <dgm:prSet presAssocID="{0DCAE48D-E808-4D9F-8EA1-518D3AF83E22}" presName="compNode" presStyleCnt="0"/>
      <dgm:spPr/>
    </dgm:pt>
    <dgm:pt modelId="{5C0FCFAF-F1E1-47CA-94EB-095E15866C3B}" type="pres">
      <dgm:prSet presAssocID="{0DCAE48D-E808-4D9F-8EA1-518D3AF83E22}" presName="node" presStyleLbl="node1" presStyleIdx="3" presStyleCnt="5">
        <dgm:presLayoutVars>
          <dgm:bulletEnabled val="1"/>
        </dgm:presLayoutVars>
      </dgm:prSet>
      <dgm:spPr/>
      <dgm:t>
        <a:bodyPr/>
        <a:lstStyle/>
        <a:p>
          <a:endParaRPr lang="en-US"/>
        </a:p>
      </dgm:t>
    </dgm:pt>
    <dgm:pt modelId="{F7B8B342-315C-4C6C-AD7F-362729908633}" type="pres">
      <dgm:prSet presAssocID="{0DCAE48D-E808-4D9F-8EA1-518D3AF83E22}" presName="invisiNode" presStyleLbl="node1" presStyleIdx="3" presStyleCnt="5"/>
      <dgm:spPr/>
    </dgm:pt>
    <dgm:pt modelId="{DE2A7E5B-B75D-43B4-A510-56B8139D2617}" type="pres">
      <dgm:prSet presAssocID="{0DCAE48D-E808-4D9F-8EA1-518D3AF83E22}" presName="imagNode" presStyleLbl="fgImgPlace1" presStyleIdx="3" presStyleCnt="5"/>
      <dgm:spPr>
        <a:xfrm>
          <a:off x="4912344"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E5F4D9D8-36D3-4B79-8ADA-0DECA842C6BC}" type="pres">
      <dgm:prSet presAssocID="{DD9D263C-9804-41FA-AA08-2049585D93C0}" presName="sibTrans" presStyleLbl="sibTrans2D1" presStyleIdx="0" presStyleCnt="0"/>
      <dgm:spPr/>
      <dgm:t>
        <a:bodyPr/>
        <a:lstStyle/>
        <a:p>
          <a:endParaRPr lang="en-US"/>
        </a:p>
      </dgm:t>
    </dgm:pt>
    <dgm:pt modelId="{13D933AE-70B7-4954-A941-E49D04A35DC5}" type="pres">
      <dgm:prSet presAssocID="{228F1B86-D427-4697-B832-98816C6755CD}" presName="compNode" presStyleCnt="0"/>
      <dgm:spPr/>
    </dgm:pt>
    <dgm:pt modelId="{5230A7AB-800A-42A9-A70F-8A77D1CBADE5}" type="pres">
      <dgm:prSet presAssocID="{228F1B86-D427-4697-B832-98816C6755CD}" presName="node" presStyleLbl="node1" presStyleIdx="4" presStyleCnt="5">
        <dgm:presLayoutVars>
          <dgm:bulletEnabled val="1"/>
        </dgm:presLayoutVars>
      </dgm:prSet>
      <dgm:spPr/>
      <dgm:t>
        <a:bodyPr/>
        <a:lstStyle/>
        <a:p>
          <a:endParaRPr lang="en-US"/>
        </a:p>
      </dgm:t>
    </dgm:pt>
    <dgm:pt modelId="{10CF9077-B8CC-406D-8F16-B6946F860515}" type="pres">
      <dgm:prSet presAssocID="{228F1B86-D427-4697-B832-98816C6755CD}" presName="invisiNode" presStyleLbl="node1" presStyleIdx="4" presStyleCnt="5"/>
      <dgm:spPr/>
    </dgm:pt>
    <dgm:pt modelId="{96EB8553-2530-4320-BDA7-DE1FB9F598AD}" type="pres">
      <dgm:prSet presAssocID="{228F1B86-D427-4697-B832-98816C6755CD}" presName="imagNode" presStyleLbl="fgImgPlace1" presStyleIdx="4" presStyleCnt="5"/>
      <dgm:spPr>
        <a:xfrm>
          <a:off x="646764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Lst>
  <dgm:cxnLst>
    <dgm:cxn modelId="{C4DAC71E-548E-4B51-95DD-52E44D010151}" type="presOf" srcId="{F6FF9CD4-288B-44DD-8D03-CFF2ABCB38A0}" destId="{D2A22FB6-A36F-4FB6-9FE0-42A63D357BA4}" srcOrd="0" destOrd="0" presId="urn:microsoft.com/office/officeart/2005/8/layout/pList2"/>
    <dgm:cxn modelId="{2D85E85A-045E-40FD-A252-EE8775CD1B56}" srcId="{9CD15E0C-E17B-45C4-81F4-81469CFACC99}" destId="{673AF5AF-8C58-42B9-93B4-F9F273CF3C08}" srcOrd="2" destOrd="0" parTransId="{803DA1BD-D9E6-4044-AC14-9F4C8795B223}" sibTransId="{390CE351-0965-4FE5-9590-3DF160155F3C}"/>
    <dgm:cxn modelId="{51332B4B-D577-4D76-9580-32F696ECFC7C}" srcId="{9CD15E0C-E17B-45C4-81F4-81469CFACC99}" destId="{228F1B86-D427-4697-B832-98816C6755CD}" srcOrd="4" destOrd="0" parTransId="{837EAF93-7D0F-4E5B-BE34-AC072BE729DA}" sibTransId="{4FBEF6C0-853A-4379-AA8D-D85E44271DEE}"/>
    <dgm:cxn modelId="{E949D176-E50C-4B57-9C7F-C6BADDEDF818}" type="presOf" srcId="{5684C627-E03A-4E4D-AECA-DCF9480396F7}" destId="{0716FF3F-7A74-4F0D-95A0-1CB5E766025C}" srcOrd="0" destOrd="0" presId="urn:microsoft.com/office/officeart/2005/8/layout/pList2"/>
    <dgm:cxn modelId="{5EFCB075-4095-4259-9A73-BD9823F30AF4}" type="presOf" srcId="{390CE351-0965-4FE5-9590-3DF160155F3C}" destId="{1AE960B2-01FB-4488-86AC-4679516A7680}" srcOrd="0" destOrd="0" presId="urn:microsoft.com/office/officeart/2005/8/layout/pList2"/>
    <dgm:cxn modelId="{FD0593AB-B2DF-4B6C-8863-D24DB043F4F5}" type="presOf" srcId="{673AF5AF-8C58-42B9-93B4-F9F273CF3C08}" destId="{4A49B99A-1206-47DA-AE40-79CFF10D18C0}" srcOrd="0" destOrd="0" presId="urn:microsoft.com/office/officeart/2005/8/layout/pList2"/>
    <dgm:cxn modelId="{F28EB4A3-EFEB-4836-9D06-E8A48EC02524}" type="presOf" srcId="{9CD15E0C-E17B-45C4-81F4-81469CFACC99}" destId="{A3F6595D-515F-4FF2-AF38-C643D80FB482}" srcOrd="0" destOrd="0" presId="urn:microsoft.com/office/officeart/2005/8/layout/pList2"/>
    <dgm:cxn modelId="{12F16811-43F7-4DA5-AA22-F2B0613BC017}" type="presOf" srcId="{E71D5825-139C-4F1A-8848-A1E04F6CC4E2}" destId="{B1F0F299-8519-4C7E-AC72-3907BBDE19F2}" srcOrd="0" destOrd="0" presId="urn:microsoft.com/office/officeart/2005/8/layout/pList2"/>
    <dgm:cxn modelId="{727AE35A-DE46-48FF-87BF-B12487630F6C}" srcId="{9CD15E0C-E17B-45C4-81F4-81469CFACC99}" destId="{0DCAE48D-E808-4D9F-8EA1-518D3AF83E22}" srcOrd="3" destOrd="0" parTransId="{39DAB7B1-6A39-4EE9-B6FB-DF5BD98AC22E}" sibTransId="{DD9D263C-9804-41FA-AA08-2049585D93C0}"/>
    <dgm:cxn modelId="{F46FDEB0-2619-4379-AA17-66F599EE2C92}" type="presOf" srcId="{DD9D263C-9804-41FA-AA08-2049585D93C0}" destId="{E5F4D9D8-36D3-4B79-8ADA-0DECA842C6BC}" srcOrd="0" destOrd="0" presId="urn:microsoft.com/office/officeart/2005/8/layout/pList2"/>
    <dgm:cxn modelId="{D76096CF-7C87-4C76-9E4D-A59A26E94D90}" srcId="{9CD15E0C-E17B-45C4-81F4-81469CFACC99}" destId="{5684C627-E03A-4E4D-AECA-DCF9480396F7}" srcOrd="1" destOrd="0" parTransId="{7E5316A2-C089-4AA2-8E3D-D57ED2EDC5F2}" sibTransId="{F6FF9CD4-288B-44DD-8D03-CFF2ABCB38A0}"/>
    <dgm:cxn modelId="{29163FB9-0CCA-4490-A476-8C42A649F015}" type="presOf" srcId="{FFA34A86-DEF2-4E1E-AF28-9649F1C901ED}" destId="{18396051-8D66-426A-B9B9-255CFADA56A8}" srcOrd="0" destOrd="0" presId="urn:microsoft.com/office/officeart/2005/8/layout/pList2"/>
    <dgm:cxn modelId="{0981DC20-C2B4-4ACE-8230-686EE2F1A3B8}" type="presOf" srcId="{0DCAE48D-E808-4D9F-8EA1-518D3AF83E22}" destId="{5C0FCFAF-F1E1-47CA-94EB-095E15866C3B}" srcOrd="0" destOrd="0" presId="urn:microsoft.com/office/officeart/2005/8/layout/pList2"/>
    <dgm:cxn modelId="{A85D8775-EFE5-47F6-B8F3-137C70C0EC21}" type="presOf" srcId="{228F1B86-D427-4697-B832-98816C6755CD}" destId="{5230A7AB-800A-42A9-A70F-8A77D1CBADE5}" srcOrd="0" destOrd="0" presId="urn:microsoft.com/office/officeart/2005/8/layout/pList2"/>
    <dgm:cxn modelId="{14032806-CF32-4487-8865-8E973BD8CBE0}" srcId="{9CD15E0C-E17B-45C4-81F4-81469CFACC99}" destId="{E71D5825-139C-4F1A-8848-A1E04F6CC4E2}" srcOrd="0" destOrd="0" parTransId="{755D958E-D213-4D3A-967A-E68B4126A136}" sibTransId="{FFA34A86-DEF2-4E1E-AF28-9649F1C901ED}"/>
    <dgm:cxn modelId="{1C52BE9D-454F-4305-9F3B-BE251B22C9F2}" type="presParOf" srcId="{A3F6595D-515F-4FF2-AF38-C643D80FB482}" destId="{AA96837F-B952-44B8-8FBC-7BD6C36A02A8}" srcOrd="0" destOrd="0" presId="urn:microsoft.com/office/officeart/2005/8/layout/pList2"/>
    <dgm:cxn modelId="{222EEB42-6A43-4988-B371-8B51557BAABA}" type="presParOf" srcId="{A3F6595D-515F-4FF2-AF38-C643D80FB482}" destId="{092523B3-49A3-40EC-8AFA-3D1BCED793ED}" srcOrd="1" destOrd="0" presId="urn:microsoft.com/office/officeart/2005/8/layout/pList2"/>
    <dgm:cxn modelId="{B70E9267-7868-4E8F-9C08-EBC1627862EF}" type="presParOf" srcId="{092523B3-49A3-40EC-8AFA-3D1BCED793ED}" destId="{23A06016-6480-4E96-88B8-853624D6D1B6}" srcOrd="0" destOrd="0" presId="urn:microsoft.com/office/officeart/2005/8/layout/pList2"/>
    <dgm:cxn modelId="{5F1C9D99-9D89-4015-A0B4-91467BA55380}" type="presParOf" srcId="{23A06016-6480-4E96-88B8-853624D6D1B6}" destId="{B1F0F299-8519-4C7E-AC72-3907BBDE19F2}" srcOrd="0" destOrd="0" presId="urn:microsoft.com/office/officeart/2005/8/layout/pList2"/>
    <dgm:cxn modelId="{9B7671A4-5A88-4670-ACBE-FA5582C8229A}" type="presParOf" srcId="{23A06016-6480-4E96-88B8-853624D6D1B6}" destId="{060D1B3D-E3E8-42CC-9B83-BA8A3E8A3107}" srcOrd="1" destOrd="0" presId="urn:microsoft.com/office/officeart/2005/8/layout/pList2"/>
    <dgm:cxn modelId="{1170853D-529E-477A-B312-286549345233}" type="presParOf" srcId="{23A06016-6480-4E96-88B8-853624D6D1B6}" destId="{2B555FEF-7049-4B82-8FEB-641683E5C3EA}" srcOrd="2" destOrd="0" presId="urn:microsoft.com/office/officeart/2005/8/layout/pList2"/>
    <dgm:cxn modelId="{C294E25E-ED42-448F-9CB7-0DACE87AA4A5}" type="presParOf" srcId="{092523B3-49A3-40EC-8AFA-3D1BCED793ED}" destId="{18396051-8D66-426A-B9B9-255CFADA56A8}" srcOrd="1" destOrd="0" presId="urn:microsoft.com/office/officeart/2005/8/layout/pList2"/>
    <dgm:cxn modelId="{C2CDBD54-65E0-4873-8648-24B44B876030}" type="presParOf" srcId="{092523B3-49A3-40EC-8AFA-3D1BCED793ED}" destId="{BEFAF62D-B571-4431-BCEB-66CAEC87A844}" srcOrd="2" destOrd="0" presId="urn:microsoft.com/office/officeart/2005/8/layout/pList2"/>
    <dgm:cxn modelId="{F7D5300B-E76E-49B6-8690-2AA3A7444557}" type="presParOf" srcId="{BEFAF62D-B571-4431-BCEB-66CAEC87A844}" destId="{0716FF3F-7A74-4F0D-95A0-1CB5E766025C}" srcOrd="0" destOrd="0" presId="urn:microsoft.com/office/officeart/2005/8/layout/pList2"/>
    <dgm:cxn modelId="{E9B48937-D609-4186-AC5F-31DA91F6DF33}" type="presParOf" srcId="{BEFAF62D-B571-4431-BCEB-66CAEC87A844}" destId="{88EC4310-38C5-4041-BABC-0FA1F29AC67B}" srcOrd="1" destOrd="0" presId="urn:microsoft.com/office/officeart/2005/8/layout/pList2"/>
    <dgm:cxn modelId="{BF07319D-B798-4E84-923D-ACA2FB8A5DA9}" type="presParOf" srcId="{BEFAF62D-B571-4431-BCEB-66CAEC87A844}" destId="{71253AF6-DC1E-4861-8BC6-76303F63439A}" srcOrd="2" destOrd="0" presId="urn:microsoft.com/office/officeart/2005/8/layout/pList2"/>
    <dgm:cxn modelId="{D1FED82D-101C-4BDA-BDB9-6CB479361F47}" type="presParOf" srcId="{092523B3-49A3-40EC-8AFA-3D1BCED793ED}" destId="{D2A22FB6-A36F-4FB6-9FE0-42A63D357BA4}" srcOrd="3" destOrd="0" presId="urn:microsoft.com/office/officeart/2005/8/layout/pList2"/>
    <dgm:cxn modelId="{5CA67ED6-70E3-43FC-B6D6-D38E0FEEA3A8}" type="presParOf" srcId="{092523B3-49A3-40EC-8AFA-3D1BCED793ED}" destId="{4CF7C064-6FE0-4F91-B1C1-0E9457172FD2}" srcOrd="4" destOrd="0" presId="urn:microsoft.com/office/officeart/2005/8/layout/pList2"/>
    <dgm:cxn modelId="{7B1A97CC-47DA-45BB-BDD1-0A7AAE1C60CE}" type="presParOf" srcId="{4CF7C064-6FE0-4F91-B1C1-0E9457172FD2}" destId="{4A49B99A-1206-47DA-AE40-79CFF10D18C0}" srcOrd="0" destOrd="0" presId="urn:microsoft.com/office/officeart/2005/8/layout/pList2"/>
    <dgm:cxn modelId="{4813E94B-2622-44BF-A413-77B472A06F9E}" type="presParOf" srcId="{4CF7C064-6FE0-4F91-B1C1-0E9457172FD2}" destId="{50EB4A92-2681-4113-B5D2-B1972018FE0E}" srcOrd="1" destOrd="0" presId="urn:microsoft.com/office/officeart/2005/8/layout/pList2"/>
    <dgm:cxn modelId="{4A36A95F-EC30-4B32-89AA-654005F98658}" type="presParOf" srcId="{4CF7C064-6FE0-4F91-B1C1-0E9457172FD2}" destId="{FFBDB94C-62E3-41AE-B545-B51BFE0EA8FF}" srcOrd="2" destOrd="0" presId="urn:microsoft.com/office/officeart/2005/8/layout/pList2"/>
    <dgm:cxn modelId="{2C8CF70B-B25D-44EE-A2FB-CA73CA150D51}" type="presParOf" srcId="{092523B3-49A3-40EC-8AFA-3D1BCED793ED}" destId="{1AE960B2-01FB-4488-86AC-4679516A7680}" srcOrd="5" destOrd="0" presId="urn:microsoft.com/office/officeart/2005/8/layout/pList2"/>
    <dgm:cxn modelId="{43B597E3-19D2-4ABC-9803-BB6F0DB5D057}" type="presParOf" srcId="{092523B3-49A3-40EC-8AFA-3D1BCED793ED}" destId="{284BA649-4259-48B5-8F96-F962AF6350DF}" srcOrd="6" destOrd="0" presId="urn:microsoft.com/office/officeart/2005/8/layout/pList2"/>
    <dgm:cxn modelId="{0824E1F1-423F-4D0D-BF4E-F5679FAF4E1F}" type="presParOf" srcId="{284BA649-4259-48B5-8F96-F962AF6350DF}" destId="{5C0FCFAF-F1E1-47CA-94EB-095E15866C3B}" srcOrd="0" destOrd="0" presId="urn:microsoft.com/office/officeart/2005/8/layout/pList2"/>
    <dgm:cxn modelId="{66D2D80A-B54B-476B-AC07-E6DB75DA0259}" type="presParOf" srcId="{284BA649-4259-48B5-8F96-F962AF6350DF}" destId="{F7B8B342-315C-4C6C-AD7F-362729908633}" srcOrd="1" destOrd="0" presId="urn:microsoft.com/office/officeart/2005/8/layout/pList2"/>
    <dgm:cxn modelId="{CB4D1EBC-9536-4346-9F48-F0392B7AC20E}" type="presParOf" srcId="{284BA649-4259-48B5-8F96-F962AF6350DF}" destId="{DE2A7E5B-B75D-43B4-A510-56B8139D2617}" srcOrd="2" destOrd="0" presId="urn:microsoft.com/office/officeart/2005/8/layout/pList2"/>
    <dgm:cxn modelId="{BB410762-96C3-4D61-8481-C9E00EB1801A}" type="presParOf" srcId="{092523B3-49A3-40EC-8AFA-3D1BCED793ED}" destId="{E5F4D9D8-36D3-4B79-8ADA-0DECA842C6BC}" srcOrd="7" destOrd="0" presId="urn:microsoft.com/office/officeart/2005/8/layout/pList2"/>
    <dgm:cxn modelId="{AD3FABCF-46B1-46DB-A46F-C41A50E5EE59}" type="presParOf" srcId="{092523B3-49A3-40EC-8AFA-3D1BCED793ED}" destId="{13D933AE-70B7-4954-A941-E49D04A35DC5}" srcOrd="8" destOrd="0" presId="urn:microsoft.com/office/officeart/2005/8/layout/pList2"/>
    <dgm:cxn modelId="{0CECEF68-4703-41EC-A398-C13921374A85}" type="presParOf" srcId="{13D933AE-70B7-4954-A941-E49D04A35DC5}" destId="{5230A7AB-800A-42A9-A70F-8A77D1CBADE5}" srcOrd="0" destOrd="0" presId="urn:microsoft.com/office/officeart/2005/8/layout/pList2"/>
    <dgm:cxn modelId="{49F14DD6-1C8B-4D2D-83AF-24AE4DACB9D8}" type="presParOf" srcId="{13D933AE-70B7-4954-A941-E49D04A35DC5}" destId="{10CF9077-B8CC-406D-8F16-B6946F860515}" srcOrd="1" destOrd="0" presId="urn:microsoft.com/office/officeart/2005/8/layout/pList2"/>
    <dgm:cxn modelId="{BF731838-29E2-445A-8B0A-4CEC611D4E00}" type="presParOf" srcId="{13D933AE-70B7-4954-A941-E49D04A35DC5}" destId="{96EB8553-2530-4320-BDA7-DE1FB9F598A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CD15E0C-E17B-45C4-81F4-81469CFACC99}"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E71D5825-139C-4F1A-8848-A1E04F6CC4E2}">
      <dgm:prSet phldrT="[Text]"/>
      <dgm:spPr>
        <a:xfrm rot="10800000">
          <a:off x="24645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55D958E-D213-4D3A-967A-E68B4126A136}" type="parTrans" cxnId="{14032806-CF32-4487-8865-8E973BD8CBE0}">
      <dgm:prSet/>
      <dgm:spPr/>
      <dgm:t>
        <a:bodyPr/>
        <a:lstStyle/>
        <a:p>
          <a:endParaRPr lang="en-US"/>
        </a:p>
      </dgm:t>
    </dgm:pt>
    <dgm:pt modelId="{FFA34A86-DEF2-4E1E-AF28-9649F1C901ED}" type="sibTrans" cxnId="{14032806-CF32-4487-8865-8E973BD8CBE0}">
      <dgm:prSet/>
      <dgm:spPr/>
      <dgm:t>
        <a:bodyPr/>
        <a:lstStyle/>
        <a:p>
          <a:endParaRPr lang="en-US"/>
        </a:p>
      </dgm:t>
    </dgm:pt>
    <dgm:pt modelId="{5684C627-E03A-4E4D-AECA-DCF9480396F7}">
      <dgm:prSet phldrT="[Text]"/>
      <dgm:spPr>
        <a:xfrm rot="10800000">
          <a:off x="1801749"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E5316A2-C089-4AA2-8E3D-D57ED2EDC5F2}" type="parTrans" cxnId="{D76096CF-7C87-4C76-9E4D-A59A26E94D90}">
      <dgm:prSet/>
      <dgm:spPr/>
      <dgm:t>
        <a:bodyPr/>
        <a:lstStyle/>
        <a:p>
          <a:endParaRPr lang="en-US"/>
        </a:p>
      </dgm:t>
    </dgm:pt>
    <dgm:pt modelId="{F6FF9CD4-288B-44DD-8D03-CFF2ABCB38A0}" type="sibTrans" cxnId="{D76096CF-7C87-4C76-9E4D-A59A26E94D90}">
      <dgm:prSet/>
      <dgm:spPr/>
      <dgm:t>
        <a:bodyPr/>
        <a:lstStyle/>
        <a:p>
          <a:endParaRPr lang="en-US"/>
        </a:p>
      </dgm:t>
    </dgm:pt>
    <dgm:pt modelId="{673AF5AF-8C58-42B9-93B4-F9F273CF3C08}">
      <dgm:prSet phldrT="[Text]"/>
      <dgm:spPr>
        <a:xfrm rot="10800000">
          <a:off x="3357046"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803DA1BD-D9E6-4044-AC14-9F4C8795B223}" type="parTrans" cxnId="{2D85E85A-045E-40FD-A252-EE8775CD1B56}">
      <dgm:prSet/>
      <dgm:spPr/>
      <dgm:t>
        <a:bodyPr/>
        <a:lstStyle/>
        <a:p>
          <a:endParaRPr lang="en-US"/>
        </a:p>
      </dgm:t>
    </dgm:pt>
    <dgm:pt modelId="{390CE351-0965-4FE5-9590-3DF160155F3C}" type="sibTrans" cxnId="{2D85E85A-045E-40FD-A252-EE8775CD1B56}">
      <dgm:prSet/>
      <dgm:spPr/>
      <dgm:t>
        <a:bodyPr/>
        <a:lstStyle/>
        <a:p>
          <a:endParaRPr lang="en-US"/>
        </a:p>
      </dgm:t>
    </dgm:pt>
    <dgm:pt modelId="{0DCAE48D-E808-4D9F-8EA1-518D3AF83E22}">
      <dgm:prSet/>
      <dgm:spPr>
        <a:xfrm rot="10800000">
          <a:off x="4912344"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39DAB7B1-6A39-4EE9-B6FB-DF5BD98AC22E}" type="parTrans" cxnId="{727AE35A-DE46-48FF-87BF-B12487630F6C}">
      <dgm:prSet/>
      <dgm:spPr/>
      <dgm:t>
        <a:bodyPr/>
        <a:lstStyle/>
        <a:p>
          <a:endParaRPr lang="en-US"/>
        </a:p>
      </dgm:t>
    </dgm:pt>
    <dgm:pt modelId="{DD9D263C-9804-41FA-AA08-2049585D93C0}" type="sibTrans" cxnId="{727AE35A-DE46-48FF-87BF-B12487630F6C}">
      <dgm:prSet/>
      <dgm:spPr/>
      <dgm:t>
        <a:bodyPr/>
        <a:lstStyle/>
        <a:p>
          <a:endParaRPr lang="en-US"/>
        </a:p>
      </dgm:t>
    </dgm:pt>
    <dgm:pt modelId="{228F1B86-D427-4697-B832-98816C6755CD}">
      <dgm:prSet/>
      <dgm:spPr>
        <a:xfrm rot="10800000">
          <a:off x="646764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837EAF93-7D0F-4E5B-BE34-AC072BE729DA}" type="parTrans" cxnId="{51332B4B-D577-4D76-9580-32F696ECFC7C}">
      <dgm:prSet/>
      <dgm:spPr/>
      <dgm:t>
        <a:bodyPr/>
        <a:lstStyle/>
        <a:p>
          <a:endParaRPr lang="en-US"/>
        </a:p>
      </dgm:t>
    </dgm:pt>
    <dgm:pt modelId="{4FBEF6C0-853A-4379-AA8D-D85E44271DEE}" type="sibTrans" cxnId="{51332B4B-D577-4D76-9580-32F696ECFC7C}">
      <dgm:prSet/>
      <dgm:spPr/>
      <dgm:t>
        <a:bodyPr/>
        <a:lstStyle/>
        <a:p>
          <a:endParaRPr lang="en-US"/>
        </a:p>
      </dgm:t>
    </dgm:pt>
    <dgm:pt modelId="{A3F6595D-515F-4FF2-AF38-C643D80FB482}" type="pres">
      <dgm:prSet presAssocID="{9CD15E0C-E17B-45C4-81F4-81469CFACC99}" presName="Name0" presStyleCnt="0">
        <dgm:presLayoutVars>
          <dgm:dir/>
          <dgm:resizeHandles val="exact"/>
        </dgm:presLayoutVars>
      </dgm:prSet>
      <dgm:spPr/>
      <dgm:t>
        <a:bodyPr/>
        <a:lstStyle/>
        <a:p>
          <a:endParaRPr lang="en-US"/>
        </a:p>
      </dgm:t>
    </dgm:pt>
    <dgm:pt modelId="{AA96837F-B952-44B8-8FBC-7BD6C36A02A8}" type="pres">
      <dgm:prSet presAssocID="{9CD15E0C-E17B-45C4-81F4-81469CFACC99}" presName="bkgdShp" presStyleLbl="alignAccFollowNode1" presStyleIdx="0" presStyleCnt="1" custLinFactNeighborX="-10382" custLinFactNeighborY="-18057"/>
      <dgm:spPr>
        <a:xfrm>
          <a:off x="0" y="0"/>
          <a:ext cx="8128000" cy="2438400"/>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gm:spPr>
    </dgm:pt>
    <dgm:pt modelId="{092523B3-49A3-40EC-8AFA-3D1BCED793ED}" type="pres">
      <dgm:prSet presAssocID="{9CD15E0C-E17B-45C4-81F4-81469CFACC99}" presName="linComp" presStyleCnt="0"/>
      <dgm:spPr/>
    </dgm:pt>
    <dgm:pt modelId="{23A06016-6480-4E96-88B8-853624D6D1B6}" type="pres">
      <dgm:prSet presAssocID="{E71D5825-139C-4F1A-8848-A1E04F6CC4E2}" presName="compNode" presStyleCnt="0"/>
      <dgm:spPr/>
    </dgm:pt>
    <dgm:pt modelId="{B1F0F299-8519-4C7E-AC72-3907BBDE19F2}" type="pres">
      <dgm:prSet presAssocID="{E71D5825-139C-4F1A-8848-A1E04F6CC4E2}" presName="node" presStyleLbl="node1" presStyleIdx="0" presStyleCnt="5">
        <dgm:presLayoutVars>
          <dgm:bulletEnabled val="1"/>
        </dgm:presLayoutVars>
      </dgm:prSet>
      <dgm:spPr/>
      <dgm:t>
        <a:bodyPr/>
        <a:lstStyle/>
        <a:p>
          <a:endParaRPr lang="en-US"/>
        </a:p>
      </dgm:t>
    </dgm:pt>
    <dgm:pt modelId="{060D1B3D-E3E8-42CC-9B83-BA8A3E8A3107}" type="pres">
      <dgm:prSet presAssocID="{E71D5825-139C-4F1A-8848-A1E04F6CC4E2}" presName="invisiNode" presStyleLbl="node1" presStyleIdx="0" presStyleCnt="5"/>
      <dgm:spPr/>
    </dgm:pt>
    <dgm:pt modelId="{2B555FEF-7049-4B82-8FEB-641683E5C3EA}" type="pres">
      <dgm:prSet presAssocID="{E71D5825-139C-4F1A-8848-A1E04F6CC4E2}" presName="imagNode" presStyleLbl="fgImgPlace1" presStyleIdx="0" presStyleCnt="5"/>
      <dgm:spPr>
        <a:xfrm>
          <a:off x="24645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8396051-8D66-426A-B9B9-255CFADA56A8}" type="pres">
      <dgm:prSet presAssocID="{FFA34A86-DEF2-4E1E-AF28-9649F1C901ED}" presName="sibTrans" presStyleLbl="sibTrans2D1" presStyleIdx="0" presStyleCnt="0"/>
      <dgm:spPr/>
      <dgm:t>
        <a:bodyPr/>
        <a:lstStyle/>
        <a:p>
          <a:endParaRPr lang="en-US"/>
        </a:p>
      </dgm:t>
    </dgm:pt>
    <dgm:pt modelId="{BEFAF62D-B571-4431-BCEB-66CAEC87A844}" type="pres">
      <dgm:prSet presAssocID="{5684C627-E03A-4E4D-AECA-DCF9480396F7}" presName="compNode" presStyleCnt="0"/>
      <dgm:spPr/>
    </dgm:pt>
    <dgm:pt modelId="{0716FF3F-7A74-4F0D-95A0-1CB5E766025C}" type="pres">
      <dgm:prSet presAssocID="{5684C627-E03A-4E4D-AECA-DCF9480396F7}" presName="node" presStyleLbl="node1" presStyleIdx="1" presStyleCnt="5">
        <dgm:presLayoutVars>
          <dgm:bulletEnabled val="1"/>
        </dgm:presLayoutVars>
      </dgm:prSet>
      <dgm:spPr/>
      <dgm:t>
        <a:bodyPr/>
        <a:lstStyle/>
        <a:p>
          <a:endParaRPr lang="en-US"/>
        </a:p>
      </dgm:t>
    </dgm:pt>
    <dgm:pt modelId="{88EC4310-38C5-4041-BABC-0FA1F29AC67B}" type="pres">
      <dgm:prSet presAssocID="{5684C627-E03A-4E4D-AECA-DCF9480396F7}" presName="invisiNode" presStyleLbl="node1" presStyleIdx="1" presStyleCnt="5"/>
      <dgm:spPr/>
    </dgm:pt>
    <dgm:pt modelId="{71253AF6-DC1E-4861-8BC6-76303F63439A}" type="pres">
      <dgm:prSet presAssocID="{5684C627-E03A-4E4D-AECA-DCF9480396F7}" presName="imagNode" presStyleLbl="fgImgPlace1" presStyleIdx="1" presStyleCnt="5"/>
      <dgm:spPr>
        <a:xfrm>
          <a:off x="1801749"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D2A22FB6-A36F-4FB6-9FE0-42A63D357BA4}" type="pres">
      <dgm:prSet presAssocID="{F6FF9CD4-288B-44DD-8D03-CFF2ABCB38A0}" presName="sibTrans" presStyleLbl="sibTrans2D1" presStyleIdx="0" presStyleCnt="0"/>
      <dgm:spPr/>
      <dgm:t>
        <a:bodyPr/>
        <a:lstStyle/>
        <a:p>
          <a:endParaRPr lang="en-US"/>
        </a:p>
      </dgm:t>
    </dgm:pt>
    <dgm:pt modelId="{4CF7C064-6FE0-4F91-B1C1-0E9457172FD2}" type="pres">
      <dgm:prSet presAssocID="{673AF5AF-8C58-42B9-93B4-F9F273CF3C08}" presName="compNode" presStyleCnt="0"/>
      <dgm:spPr/>
    </dgm:pt>
    <dgm:pt modelId="{4A49B99A-1206-47DA-AE40-79CFF10D18C0}" type="pres">
      <dgm:prSet presAssocID="{673AF5AF-8C58-42B9-93B4-F9F273CF3C08}" presName="node" presStyleLbl="node1" presStyleIdx="2" presStyleCnt="5">
        <dgm:presLayoutVars>
          <dgm:bulletEnabled val="1"/>
        </dgm:presLayoutVars>
      </dgm:prSet>
      <dgm:spPr/>
      <dgm:t>
        <a:bodyPr/>
        <a:lstStyle/>
        <a:p>
          <a:endParaRPr lang="en-US"/>
        </a:p>
      </dgm:t>
    </dgm:pt>
    <dgm:pt modelId="{50EB4A92-2681-4113-B5D2-B1972018FE0E}" type="pres">
      <dgm:prSet presAssocID="{673AF5AF-8C58-42B9-93B4-F9F273CF3C08}" presName="invisiNode" presStyleLbl="node1" presStyleIdx="2" presStyleCnt="5"/>
      <dgm:spPr/>
    </dgm:pt>
    <dgm:pt modelId="{FFBDB94C-62E3-41AE-B545-B51BFE0EA8FF}" type="pres">
      <dgm:prSet presAssocID="{673AF5AF-8C58-42B9-93B4-F9F273CF3C08}" presName="imagNode" presStyleLbl="fgImgPlace1" presStyleIdx="2" presStyleCnt="5"/>
      <dgm:spPr>
        <a:xfrm>
          <a:off x="3357046"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AE960B2-01FB-4488-86AC-4679516A7680}" type="pres">
      <dgm:prSet presAssocID="{390CE351-0965-4FE5-9590-3DF160155F3C}" presName="sibTrans" presStyleLbl="sibTrans2D1" presStyleIdx="0" presStyleCnt="0"/>
      <dgm:spPr/>
      <dgm:t>
        <a:bodyPr/>
        <a:lstStyle/>
        <a:p>
          <a:endParaRPr lang="en-US"/>
        </a:p>
      </dgm:t>
    </dgm:pt>
    <dgm:pt modelId="{284BA649-4259-48B5-8F96-F962AF6350DF}" type="pres">
      <dgm:prSet presAssocID="{0DCAE48D-E808-4D9F-8EA1-518D3AF83E22}" presName="compNode" presStyleCnt="0"/>
      <dgm:spPr/>
    </dgm:pt>
    <dgm:pt modelId="{5C0FCFAF-F1E1-47CA-94EB-095E15866C3B}" type="pres">
      <dgm:prSet presAssocID="{0DCAE48D-E808-4D9F-8EA1-518D3AF83E22}" presName="node" presStyleLbl="node1" presStyleIdx="3" presStyleCnt="5">
        <dgm:presLayoutVars>
          <dgm:bulletEnabled val="1"/>
        </dgm:presLayoutVars>
      </dgm:prSet>
      <dgm:spPr/>
      <dgm:t>
        <a:bodyPr/>
        <a:lstStyle/>
        <a:p>
          <a:endParaRPr lang="en-US"/>
        </a:p>
      </dgm:t>
    </dgm:pt>
    <dgm:pt modelId="{F7B8B342-315C-4C6C-AD7F-362729908633}" type="pres">
      <dgm:prSet presAssocID="{0DCAE48D-E808-4D9F-8EA1-518D3AF83E22}" presName="invisiNode" presStyleLbl="node1" presStyleIdx="3" presStyleCnt="5"/>
      <dgm:spPr/>
    </dgm:pt>
    <dgm:pt modelId="{DE2A7E5B-B75D-43B4-A510-56B8139D2617}" type="pres">
      <dgm:prSet presAssocID="{0DCAE48D-E808-4D9F-8EA1-518D3AF83E22}" presName="imagNode" presStyleLbl="fgImgPlace1" presStyleIdx="3" presStyleCnt="5"/>
      <dgm:spPr>
        <a:xfrm>
          <a:off x="4912344"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E5F4D9D8-36D3-4B79-8ADA-0DECA842C6BC}" type="pres">
      <dgm:prSet presAssocID="{DD9D263C-9804-41FA-AA08-2049585D93C0}" presName="sibTrans" presStyleLbl="sibTrans2D1" presStyleIdx="0" presStyleCnt="0"/>
      <dgm:spPr/>
      <dgm:t>
        <a:bodyPr/>
        <a:lstStyle/>
        <a:p>
          <a:endParaRPr lang="en-US"/>
        </a:p>
      </dgm:t>
    </dgm:pt>
    <dgm:pt modelId="{13D933AE-70B7-4954-A941-E49D04A35DC5}" type="pres">
      <dgm:prSet presAssocID="{228F1B86-D427-4697-B832-98816C6755CD}" presName="compNode" presStyleCnt="0"/>
      <dgm:spPr/>
    </dgm:pt>
    <dgm:pt modelId="{5230A7AB-800A-42A9-A70F-8A77D1CBADE5}" type="pres">
      <dgm:prSet presAssocID="{228F1B86-D427-4697-B832-98816C6755CD}" presName="node" presStyleLbl="node1" presStyleIdx="4" presStyleCnt="5">
        <dgm:presLayoutVars>
          <dgm:bulletEnabled val="1"/>
        </dgm:presLayoutVars>
      </dgm:prSet>
      <dgm:spPr/>
      <dgm:t>
        <a:bodyPr/>
        <a:lstStyle/>
        <a:p>
          <a:endParaRPr lang="en-US"/>
        </a:p>
      </dgm:t>
    </dgm:pt>
    <dgm:pt modelId="{10CF9077-B8CC-406D-8F16-B6946F860515}" type="pres">
      <dgm:prSet presAssocID="{228F1B86-D427-4697-B832-98816C6755CD}" presName="invisiNode" presStyleLbl="node1" presStyleIdx="4" presStyleCnt="5"/>
      <dgm:spPr/>
    </dgm:pt>
    <dgm:pt modelId="{96EB8553-2530-4320-BDA7-DE1FB9F598AD}" type="pres">
      <dgm:prSet presAssocID="{228F1B86-D427-4697-B832-98816C6755CD}" presName="imagNode" presStyleLbl="fgImgPlace1" presStyleIdx="4" presStyleCnt="5"/>
      <dgm:spPr>
        <a:xfrm>
          <a:off x="646764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Lst>
  <dgm:cxnLst>
    <dgm:cxn modelId="{C4DAC71E-548E-4B51-95DD-52E44D010151}" type="presOf" srcId="{F6FF9CD4-288B-44DD-8D03-CFF2ABCB38A0}" destId="{D2A22FB6-A36F-4FB6-9FE0-42A63D357BA4}" srcOrd="0" destOrd="0" presId="urn:microsoft.com/office/officeart/2005/8/layout/pList2"/>
    <dgm:cxn modelId="{2D85E85A-045E-40FD-A252-EE8775CD1B56}" srcId="{9CD15E0C-E17B-45C4-81F4-81469CFACC99}" destId="{673AF5AF-8C58-42B9-93B4-F9F273CF3C08}" srcOrd="2" destOrd="0" parTransId="{803DA1BD-D9E6-4044-AC14-9F4C8795B223}" sibTransId="{390CE351-0965-4FE5-9590-3DF160155F3C}"/>
    <dgm:cxn modelId="{51332B4B-D577-4D76-9580-32F696ECFC7C}" srcId="{9CD15E0C-E17B-45C4-81F4-81469CFACC99}" destId="{228F1B86-D427-4697-B832-98816C6755CD}" srcOrd="4" destOrd="0" parTransId="{837EAF93-7D0F-4E5B-BE34-AC072BE729DA}" sibTransId="{4FBEF6C0-853A-4379-AA8D-D85E44271DEE}"/>
    <dgm:cxn modelId="{E949D176-E50C-4B57-9C7F-C6BADDEDF818}" type="presOf" srcId="{5684C627-E03A-4E4D-AECA-DCF9480396F7}" destId="{0716FF3F-7A74-4F0D-95A0-1CB5E766025C}" srcOrd="0" destOrd="0" presId="urn:microsoft.com/office/officeart/2005/8/layout/pList2"/>
    <dgm:cxn modelId="{5EFCB075-4095-4259-9A73-BD9823F30AF4}" type="presOf" srcId="{390CE351-0965-4FE5-9590-3DF160155F3C}" destId="{1AE960B2-01FB-4488-86AC-4679516A7680}" srcOrd="0" destOrd="0" presId="urn:microsoft.com/office/officeart/2005/8/layout/pList2"/>
    <dgm:cxn modelId="{FD0593AB-B2DF-4B6C-8863-D24DB043F4F5}" type="presOf" srcId="{673AF5AF-8C58-42B9-93B4-F9F273CF3C08}" destId="{4A49B99A-1206-47DA-AE40-79CFF10D18C0}" srcOrd="0" destOrd="0" presId="urn:microsoft.com/office/officeart/2005/8/layout/pList2"/>
    <dgm:cxn modelId="{F28EB4A3-EFEB-4836-9D06-E8A48EC02524}" type="presOf" srcId="{9CD15E0C-E17B-45C4-81F4-81469CFACC99}" destId="{A3F6595D-515F-4FF2-AF38-C643D80FB482}" srcOrd="0" destOrd="0" presId="urn:microsoft.com/office/officeart/2005/8/layout/pList2"/>
    <dgm:cxn modelId="{12F16811-43F7-4DA5-AA22-F2B0613BC017}" type="presOf" srcId="{E71D5825-139C-4F1A-8848-A1E04F6CC4E2}" destId="{B1F0F299-8519-4C7E-AC72-3907BBDE19F2}" srcOrd="0" destOrd="0" presId="urn:microsoft.com/office/officeart/2005/8/layout/pList2"/>
    <dgm:cxn modelId="{727AE35A-DE46-48FF-87BF-B12487630F6C}" srcId="{9CD15E0C-E17B-45C4-81F4-81469CFACC99}" destId="{0DCAE48D-E808-4D9F-8EA1-518D3AF83E22}" srcOrd="3" destOrd="0" parTransId="{39DAB7B1-6A39-4EE9-B6FB-DF5BD98AC22E}" sibTransId="{DD9D263C-9804-41FA-AA08-2049585D93C0}"/>
    <dgm:cxn modelId="{F46FDEB0-2619-4379-AA17-66F599EE2C92}" type="presOf" srcId="{DD9D263C-9804-41FA-AA08-2049585D93C0}" destId="{E5F4D9D8-36D3-4B79-8ADA-0DECA842C6BC}" srcOrd="0" destOrd="0" presId="urn:microsoft.com/office/officeart/2005/8/layout/pList2"/>
    <dgm:cxn modelId="{D76096CF-7C87-4C76-9E4D-A59A26E94D90}" srcId="{9CD15E0C-E17B-45C4-81F4-81469CFACC99}" destId="{5684C627-E03A-4E4D-AECA-DCF9480396F7}" srcOrd="1" destOrd="0" parTransId="{7E5316A2-C089-4AA2-8E3D-D57ED2EDC5F2}" sibTransId="{F6FF9CD4-288B-44DD-8D03-CFF2ABCB38A0}"/>
    <dgm:cxn modelId="{29163FB9-0CCA-4490-A476-8C42A649F015}" type="presOf" srcId="{FFA34A86-DEF2-4E1E-AF28-9649F1C901ED}" destId="{18396051-8D66-426A-B9B9-255CFADA56A8}" srcOrd="0" destOrd="0" presId="urn:microsoft.com/office/officeart/2005/8/layout/pList2"/>
    <dgm:cxn modelId="{0981DC20-C2B4-4ACE-8230-686EE2F1A3B8}" type="presOf" srcId="{0DCAE48D-E808-4D9F-8EA1-518D3AF83E22}" destId="{5C0FCFAF-F1E1-47CA-94EB-095E15866C3B}" srcOrd="0" destOrd="0" presId="urn:microsoft.com/office/officeart/2005/8/layout/pList2"/>
    <dgm:cxn modelId="{A85D8775-EFE5-47F6-B8F3-137C70C0EC21}" type="presOf" srcId="{228F1B86-D427-4697-B832-98816C6755CD}" destId="{5230A7AB-800A-42A9-A70F-8A77D1CBADE5}" srcOrd="0" destOrd="0" presId="urn:microsoft.com/office/officeart/2005/8/layout/pList2"/>
    <dgm:cxn modelId="{14032806-CF32-4487-8865-8E973BD8CBE0}" srcId="{9CD15E0C-E17B-45C4-81F4-81469CFACC99}" destId="{E71D5825-139C-4F1A-8848-A1E04F6CC4E2}" srcOrd="0" destOrd="0" parTransId="{755D958E-D213-4D3A-967A-E68B4126A136}" sibTransId="{FFA34A86-DEF2-4E1E-AF28-9649F1C901ED}"/>
    <dgm:cxn modelId="{1C52BE9D-454F-4305-9F3B-BE251B22C9F2}" type="presParOf" srcId="{A3F6595D-515F-4FF2-AF38-C643D80FB482}" destId="{AA96837F-B952-44B8-8FBC-7BD6C36A02A8}" srcOrd="0" destOrd="0" presId="urn:microsoft.com/office/officeart/2005/8/layout/pList2"/>
    <dgm:cxn modelId="{222EEB42-6A43-4988-B371-8B51557BAABA}" type="presParOf" srcId="{A3F6595D-515F-4FF2-AF38-C643D80FB482}" destId="{092523B3-49A3-40EC-8AFA-3D1BCED793ED}" srcOrd="1" destOrd="0" presId="urn:microsoft.com/office/officeart/2005/8/layout/pList2"/>
    <dgm:cxn modelId="{B70E9267-7868-4E8F-9C08-EBC1627862EF}" type="presParOf" srcId="{092523B3-49A3-40EC-8AFA-3D1BCED793ED}" destId="{23A06016-6480-4E96-88B8-853624D6D1B6}" srcOrd="0" destOrd="0" presId="urn:microsoft.com/office/officeart/2005/8/layout/pList2"/>
    <dgm:cxn modelId="{5F1C9D99-9D89-4015-A0B4-91467BA55380}" type="presParOf" srcId="{23A06016-6480-4E96-88B8-853624D6D1B6}" destId="{B1F0F299-8519-4C7E-AC72-3907BBDE19F2}" srcOrd="0" destOrd="0" presId="urn:microsoft.com/office/officeart/2005/8/layout/pList2"/>
    <dgm:cxn modelId="{9B7671A4-5A88-4670-ACBE-FA5582C8229A}" type="presParOf" srcId="{23A06016-6480-4E96-88B8-853624D6D1B6}" destId="{060D1B3D-E3E8-42CC-9B83-BA8A3E8A3107}" srcOrd="1" destOrd="0" presId="urn:microsoft.com/office/officeart/2005/8/layout/pList2"/>
    <dgm:cxn modelId="{1170853D-529E-477A-B312-286549345233}" type="presParOf" srcId="{23A06016-6480-4E96-88B8-853624D6D1B6}" destId="{2B555FEF-7049-4B82-8FEB-641683E5C3EA}" srcOrd="2" destOrd="0" presId="urn:microsoft.com/office/officeart/2005/8/layout/pList2"/>
    <dgm:cxn modelId="{C294E25E-ED42-448F-9CB7-0DACE87AA4A5}" type="presParOf" srcId="{092523B3-49A3-40EC-8AFA-3D1BCED793ED}" destId="{18396051-8D66-426A-B9B9-255CFADA56A8}" srcOrd="1" destOrd="0" presId="urn:microsoft.com/office/officeart/2005/8/layout/pList2"/>
    <dgm:cxn modelId="{C2CDBD54-65E0-4873-8648-24B44B876030}" type="presParOf" srcId="{092523B3-49A3-40EC-8AFA-3D1BCED793ED}" destId="{BEFAF62D-B571-4431-BCEB-66CAEC87A844}" srcOrd="2" destOrd="0" presId="urn:microsoft.com/office/officeart/2005/8/layout/pList2"/>
    <dgm:cxn modelId="{F7D5300B-E76E-49B6-8690-2AA3A7444557}" type="presParOf" srcId="{BEFAF62D-B571-4431-BCEB-66CAEC87A844}" destId="{0716FF3F-7A74-4F0D-95A0-1CB5E766025C}" srcOrd="0" destOrd="0" presId="urn:microsoft.com/office/officeart/2005/8/layout/pList2"/>
    <dgm:cxn modelId="{E9B48937-D609-4186-AC5F-31DA91F6DF33}" type="presParOf" srcId="{BEFAF62D-B571-4431-BCEB-66CAEC87A844}" destId="{88EC4310-38C5-4041-BABC-0FA1F29AC67B}" srcOrd="1" destOrd="0" presId="urn:microsoft.com/office/officeart/2005/8/layout/pList2"/>
    <dgm:cxn modelId="{BF07319D-B798-4E84-923D-ACA2FB8A5DA9}" type="presParOf" srcId="{BEFAF62D-B571-4431-BCEB-66CAEC87A844}" destId="{71253AF6-DC1E-4861-8BC6-76303F63439A}" srcOrd="2" destOrd="0" presId="urn:microsoft.com/office/officeart/2005/8/layout/pList2"/>
    <dgm:cxn modelId="{D1FED82D-101C-4BDA-BDB9-6CB479361F47}" type="presParOf" srcId="{092523B3-49A3-40EC-8AFA-3D1BCED793ED}" destId="{D2A22FB6-A36F-4FB6-9FE0-42A63D357BA4}" srcOrd="3" destOrd="0" presId="urn:microsoft.com/office/officeart/2005/8/layout/pList2"/>
    <dgm:cxn modelId="{5CA67ED6-70E3-43FC-B6D6-D38E0FEEA3A8}" type="presParOf" srcId="{092523B3-49A3-40EC-8AFA-3D1BCED793ED}" destId="{4CF7C064-6FE0-4F91-B1C1-0E9457172FD2}" srcOrd="4" destOrd="0" presId="urn:microsoft.com/office/officeart/2005/8/layout/pList2"/>
    <dgm:cxn modelId="{7B1A97CC-47DA-45BB-BDD1-0A7AAE1C60CE}" type="presParOf" srcId="{4CF7C064-6FE0-4F91-B1C1-0E9457172FD2}" destId="{4A49B99A-1206-47DA-AE40-79CFF10D18C0}" srcOrd="0" destOrd="0" presId="urn:microsoft.com/office/officeart/2005/8/layout/pList2"/>
    <dgm:cxn modelId="{4813E94B-2622-44BF-A413-77B472A06F9E}" type="presParOf" srcId="{4CF7C064-6FE0-4F91-B1C1-0E9457172FD2}" destId="{50EB4A92-2681-4113-B5D2-B1972018FE0E}" srcOrd="1" destOrd="0" presId="urn:microsoft.com/office/officeart/2005/8/layout/pList2"/>
    <dgm:cxn modelId="{4A36A95F-EC30-4B32-89AA-654005F98658}" type="presParOf" srcId="{4CF7C064-6FE0-4F91-B1C1-0E9457172FD2}" destId="{FFBDB94C-62E3-41AE-B545-B51BFE0EA8FF}" srcOrd="2" destOrd="0" presId="urn:microsoft.com/office/officeart/2005/8/layout/pList2"/>
    <dgm:cxn modelId="{2C8CF70B-B25D-44EE-A2FB-CA73CA150D51}" type="presParOf" srcId="{092523B3-49A3-40EC-8AFA-3D1BCED793ED}" destId="{1AE960B2-01FB-4488-86AC-4679516A7680}" srcOrd="5" destOrd="0" presId="urn:microsoft.com/office/officeart/2005/8/layout/pList2"/>
    <dgm:cxn modelId="{43B597E3-19D2-4ABC-9803-BB6F0DB5D057}" type="presParOf" srcId="{092523B3-49A3-40EC-8AFA-3D1BCED793ED}" destId="{284BA649-4259-48B5-8F96-F962AF6350DF}" srcOrd="6" destOrd="0" presId="urn:microsoft.com/office/officeart/2005/8/layout/pList2"/>
    <dgm:cxn modelId="{0824E1F1-423F-4D0D-BF4E-F5679FAF4E1F}" type="presParOf" srcId="{284BA649-4259-48B5-8F96-F962AF6350DF}" destId="{5C0FCFAF-F1E1-47CA-94EB-095E15866C3B}" srcOrd="0" destOrd="0" presId="urn:microsoft.com/office/officeart/2005/8/layout/pList2"/>
    <dgm:cxn modelId="{66D2D80A-B54B-476B-AC07-E6DB75DA0259}" type="presParOf" srcId="{284BA649-4259-48B5-8F96-F962AF6350DF}" destId="{F7B8B342-315C-4C6C-AD7F-362729908633}" srcOrd="1" destOrd="0" presId="urn:microsoft.com/office/officeart/2005/8/layout/pList2"/>
    <dgm:cxn modelId="{CB4D1EBC-9536-4346-9F48-F0392B7AC20E}" type="presParOf" srcId="{284BA649-4259-48B5-8F96-F962AF6350DF}" destId="{DE2A7E5B-B75D-43B4-A510-56B8139D2617}" srcOrd="2" destOrd="0" presId="urn:microsoft.com/office/officeart/2005/8/layout/pList2"/>
    <dgm:cxn modelId="{BB410762-96C3-4D61-8481-C9E00EB1801A}" type="presParOf" srcId="{092523B3-49A3-40EC-8AFA-3D1BCED793ED}" destId="{E5F4D9D8-36D3-4B79-8ADA-0DECA842C6BC}" srcOrd="7" destOrd="0" presId="urn:microsoft.com/office/officeart/2005/8/layout/pList2"/>
    <dgm:cxn modelId="{AD3FABCF-46B1-46DB-A46F-C41A50E5EE59}" type="presParOf" srcId="{092523B3-49A3-40EC-8AFA-3D1BCED793ED}" destId="{13D933AE-70B7-4954-A941-E49D04A35DC5}" srcOrd="8" destOrd="0" presId="urn:microsoft.com/office/officeart/2005/8/layout/pList2"/>
    <dgm:cxn modelId="{0CECEF68-4703-41EC-A398-C13921374A85}" type="presParOf" srcId="{13D933AE-70B7-4954-A941-E49D04A35DC5}" destId="{5230A7AB-800A-42A9-A70F-8A77D1CBADE5}" srcOrd="0" destOrd="0" presId="urn:microsoft.com/office/officeart/2005/8/layout/pList2"/>
    <dgm:cxn modelId="{49F14DD6-1C8B-4D2D-83AF-24AE4DACB9D8}" type="presParOf" srcId="{13D933AE-70B7-4954-A941-E49D04A35DC5}" destId="{10CF9077-B8CC-406D-8F16-B6946F860515}" srcOrd="1" destOrd="0" presId="urn:microsoft.com/office/officeart/2005/8/layout/pList2"/>
    <dgm:cxn modelId="{BF731838-29E2-445A-8B0A-4CEC611D4E00}" type="presParOf" srcId="{13D933AE-70B7-4954-A941-E49D04A35DC5}" destId="{96EB8553-2530-4320-BDA7-DE1FB9F598A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9CD15E0C-E17B-45C4-81F4-81469CFACC99}"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E71D5825-139C-4F1A-8848-A1E04F6CC4E2}">
      <dgm:prSet phldrT="[Text]"/>
      <dgm:spPr>
        <a:xfrm rot="10800000">
          <a:off x="24645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55D958E-D213-4D3A-967A-E68B4126A136}" type="parTrans" cxnId="{14032806-CF32-4487-8865-8E973BD8CBE0}">
      <dgm:prSet/>
      <dgm:spPr/>
      <dgm:t>
        <a:bodyPr/>
        <a:lstStyle/>
        <a:p>
          <a:endParaRPr lang="en-US"/>
        </a:p>
      </dgm:t>
    </dgm:pt>
    <dgm:pt modelId="{FFA34A86-DEF2-4E1E-AF28-9649F1C901ED}" type="sibTrans" cxnId="{14032806-CF32-4487-8865-8E973BD8CBE0}">
      <dgm:prSet/>
      <dgm:spPr/>
      <dgm:t>
        <a:bodyPr/>
        <a:lstStyle/>
        <a:p>
          <a:endParaRPr lang="en-US"/>
        </a:p>
      </dgm:t>
    </dgm:pt>
    <dgm:pt modelId="{5684C627-E03A-4E4D-AECA-DCF9480396F7}">
      <dgm:prSet phldrT="[Text]"/>
      <dgm:spPr>
        <a:xfrm rot="10800000">
          <a:off x="1801749"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E5316A2-C089-4AA2-8E3D-D57ED2EDC5F2}" type="parTrans" cxnId="{D76096CF-7C87-4C76-9E4D-A59A26E94D90}">
      <dgm:prSet/>
      <dgm:spPr/>
      <dgm:t>
        <a:bodyPr/>
        <a:lstStyle/>
        <a:p>
          <a:endParaRPr lang="en-US"/>
        </a:p>
      </dgm:t>
    </dgm:pt>
    <dgm:pt modelId="{F6FF9CD4-288B-44DD-8D03-CFF2ABCB38A0}" type="sibTrans" cxnId="{D76096CF-7C87-4C76-9E4D-A59A26E94D90}">
      <dgm:prSet/>
      <dgm:spPr/>
      <dgm:t>
        <a:bodyPr/>
        <a:lstStyle/>
        <a:p>
          <a:endParaRPr lang="en-US"/>
        </a:p>
      </dgm:t>
    </dgm:pt>
    <dgm:pt modelId="{673AF5AF-8C58-42B9-93B4-F9F273CF3C08}">
      <dgm:prSet phldrT="[Text]"/>
      <dgm:spPr>
        <a:xfrm rot="10800000">
          <a:off x="3357046"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803DA1BD-D9E6-4044-AC14-9F4C8795B223}" type="parTrans" cxnId="{2D85E85A-045E-40FD-A252-EE8775CD1B56}">
      <dgm:prSet/>
      <dgm:spPr/>
      <dgm:t>
        <a:bodyPr/>
        <a:lstStyle/>
        <a:p>
          <a:endParaRPr lang="en-US"/>
        </a:p>
      </dgm:t>
    </dgm:pt>
    <dgm:pt modelId="{390CE351-0965-4FE5-9590-3DF160155F3C}" type="sibTrans" cxnId="{2D85E85A-045E-40FD-A252-EE8775CD1B56}">
      <dgm:prSet/>
      <dgm:spPr/>
      <dgm:t>
        <a:bodyPr/>
        <a:lstStyle/>
        <a:p>
          <a:endParaRPr lang="en-US"/>
        </a:p>
      </dgm:t>
    </dgm:pt>
    <dgm:pt modelId="{0DCAE48D-E808-4D9F-8EA1-518D3AF83E22}">
      <dgm:prSet/>
      <dgm:spPr>
        <a:xfrm rot="10800000">
          <a:off x="4912344"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39DAB7B1-6A39-4EE9-B6FB-DF5BD98AC22E}" type="parTrans" cxnId="{727AE35A-DE46-48FF-87BF-B12487630F6C}">
      <dgm:prSet/>
      <dgm:spPr/>
      <dgm:t>
        <a:bodyPr/>
        <a:lstStyle/>
        <a:p>
          <a:endParaRPr lang="en-US"/>
        </a:p>
      </dgm:t>
    </dgm:pt>
    <dgm:pt modelId="{DD9D263C-9804-41FA-AA08-2049585D93C0}" type="sibTrans" cxnId="{727AE35A-DE46-48FF-87BF-B12487630F6C}">
      <dgm:prSet/>
      <dgm:spPr/>
      <dgm:t>
        <a:bodyPr/>
        <a:lstStyle/>
        <a:p>
          <a:endParaRPr lang="en-US"/>
        </a:p>
      </dgm:t>
    </dgm:pt>
    <dgm:pt modelId="{228F1B86-D427-4697-B832-98816C6755CD}">
      <dgm:prSet/>
      <dgm:spPr>
        <a:xfrm rot="10800000">
          <a:off x="646764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837EAF93-7D0F-4E5B-BE34-AC072BE729DA}" type="parTrans" cxnId="{51332B4B-D577-4D76-9580-32F696ECFC7C}">
      <dgm:prSet/>
      <dgm:spPr/>
      <dgm:t>
        <a:bodyPr/>
        <a:lstStyle/>
        <a:p>
          <a:endParaRPr lang="en-US"/>
        </a:p>
      </dgm:t>
    </dgm:pt>
    <dgm:pt modelId="{4FBEF6C0-853A-4379-AA8D-D85E44271DEE}" type="sibTrans" cxnId="{51332B4B-D577-4D76-9580-32F696ECFC7C}">
      <dgm:prSet/>
      <dgm:spPr/>
      <dgm:t>
        <a:bodyPr/>
        <a:lstStyle/>
        <a:p>
          <a:endParaRPr lang="en-US"/>
        </a:p>
      </dgm:t>
    </dgm:pt>
    <dgm:pt modelId="{A3F6595D-515F-4FF2-AF38-C643D80FB482}" type="pres">
      <dgm:prSet presAssocID="{9CD15E0C-E17B-45C4-81F4-81469CFACC99}" presName="Name0" presStyleCnt="0">
        <dgm:presLayoutVars>
          <dgm:dir/>
          <dgm:resizeHandles val="exact"/>
        </dgm:presLayoutVars>
      </dgm:prSet>
      <dgm:spPr/>
      <dgm:t>
        <a:bodyPr/>
        <a:lstStyle/>
        <a:p>
          <a:endParaRPr lang="en-US"/>
        </a:p>
      </dgm:t>
    </dgm:pt>
    <dgm:pt modelId="{AA96837F-B952-44B8-8FBC-7BD6C36A02A8}" type="pres">
      <dgm:prSet presAssocID="{9CD15E0C-E17B-45C4-81F4-81469CFACC99}" presName="bkgdShp" presStyleLbl="alignAccFollowNode1" presStyleIdx="0" presStyleCnt="1" custLinFactNeighborX="-10382" custLinFactNeighborY="-18057"/>
      <dgm:spPr>
        <a:xfrm>
          <a:off x="0" y="0"/>
          <a:ext cx="8128000" cy="2438400"/>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gm:spPr>
    </dgm:pt>
    <dgm:pt modelId="{092523B3-49A3-40EC-8AFA-3D1BCED793ED}" type="pres">
      <dgm:prSet presAssocID="{9CD15E0C-E17B-45C4-81F4-81469CFACC99}" presName="linComp" presStyleCnt="0"/>
      <dgm:spPr/>
    </dgm:pt>
    <dgm:pt modelId="{23A06016-6480-4E96-88B8-853624D6D1B6}" type="pres">
      <dgm:prSet presAssocID="{E71D5825-139C-4F1A-8848-A1E04F6CC4E2}" presName="compNode" presStyleCnt="0"/>
      <dgm:spPr/>
    </dgm:pt>
    <dgm:pt modelId="{B1F0F299-8519-4C7E-AC72-3907BBDE19F2}" type="pres">
      <dgm:prSet presAssocID="{E71D5825-139C-4F1A-8848-A1E04F6CC4E2}" presName="node" presStyleLbl="node1" presStyleIdx="0" presStyleCnt="5">
        <dgm:presLayoutVars>
          <dgm:bulletEnabled val="1"/>
        </dgm:presLayoutVars>
      </dgm:prSet>
      <dgm:spPr/>
      <dgm:t>
        <a:bodyPr/>
        <a:lstStyle/>
        <a:p>
          <a:endParaRPr lang="en-US"/>
        </a:p>
      </dgm:t>
    </dgm:pt>
    <dgm:pt modelId="{060D1B3D-E3E8-42CC-9B83-BA8A3E8A3107}" type="pres">
      <dgm:prSet presAssocID="{E71D5825-139C-4F1A-8848-A1E04F6CC4E2}" presName="invisiNode" presStyleLbl="node1" presStyleIdx="0" presStyleCnt="5"/>
      <dgm:spPr/>
    </dgm:pt>
    <dgm:pt modelId="{2B555FEF-7049-4B82-8FEB-641683E5C3EA}" type="pres">
      <dgm:prSet presAssocID="{E71D5825-139C-4F1A-8848-A1E04F6CC4E2}" presName="imagNode" presStyleLbl="fgImgPlace1" presStyleIdx="0" presStyleCnt="5"/>
      <dgm:spPr>
        <a:xfrm>
          <a:off x="24645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8396051-8D66-426A-B9B9-255CFADA56A8}" type="pres">
      <dgm:prSet presAssocID="{FFA34A86-DEF2-4E1E-AF28-9649F1C901ED}" presName="sibTrans" presStyleLbl="sibTrans2D1" presStyleIdx="0" presStyleCnt="0"/>
      <dgm:spPr/>
      <dgm:t>
        <a:bodyPr/>
        <a:lstStyle/>
        <a:p>
          <a:endParaRPr lang="en-US"/>
        </a:p>
      </dgm:t>
    </dgm:pt>
    <dgm:pt modelId="{BEFAF62D-B571-4431-BCEB-66CAEC87A844}" type="pres">
      <dgm:prSet presAssocID="{5684C627-E03A-4E4D-AECA-DCF9480396F7}" presName="compNode" presStyleCnt="0"/>
      <dgm:spPr/>
    </dgm:pt>
    <dgm:pt modelId="{0716FF3F-7A74-4F0D-95A0-1CB5E766025C}" type="pres">
      <dgm:prSet presAssocID="{5684C627-E03A-4E4D-AECA-DCF9480396F7}" presName="node" presStyleLbl="node1" presStyleIdx="1" presStyleCnt="5">
        <dgm:presLayoutVars>
          <dgm:bulletEnabled val="1"/>
        </dgm:presLayoutVars>
      </dgm:prSet>
      <dgm:spPr/>
      <dgm:t>
        <a:bodyPr/>
        <a:lstStyle/>
        <a:p>
          <a:endParaRPr lang="en-US"/>
        </a:p>
      </dgm:t>
    </dgm:pt>
    <dgm:pt modelId="{88EC4310-38C5-4041-BABC-0FA1F29AC67B}" type="pres">
      <dgm:prSet presAssocID="{5684C627-E03A-4E4D-AECA-DCF9480396F7}" presName="invisiNode" presStyleLbl="node1" presStyleIdx="1" presStyleCnt="5"/>
      <dgm:spPr/>
    </dgm:pt>
    <dgm:pt modelId="{71253AF6-DC1E-4861-8BC6-76303F63439A}" type="pres">
      <dgm:prSet presAssocID="{5684C627-E03A-4E4D-AECA-DCF9480396F7}" presName="imagNode" presStyleLbl="fgImgPlace1" presStyleIdx="1" presStyleCnt="5"/>
      <dgm:spPr>
        <a:xfrm>
          <a:off x="1801749"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D2A22FB6-A36F-4FB6-9FE0-42A63D357BA4}" type="pres">
      <dgm:prSet presAssocID="{F6FF9CD4-288B-44DD-8D03-CFF2ABCB38A0}" presName="sibTrans" presStyleLbl="sibTrans2D1" presStyleIdx="0" presStyleCnt="0"/>
      <dgm:spPr/>
      <dgm:t>
        <a:bodyPr/>
        <a:lstStyle/>
        <a:p>
          <a:endParaRPr lang="en-US"/>
        </a:p>
      </dgm:t>
    </dgm:pt>
    <dgm:pt modelId="{4CF7C064-6FE0-4F91-B1C1-0E9457172FD2}" type="pres">
      <dgm:prSet presAssocID="{673AF5AF-8C58-42B9-93B4-F9F273CF3C08}" presName="compNode" presStyleCnt="0"/>
      <dgm:spPr/>
    </dgm:pt>
    <dgm:pt modelId="{4A49B99A-1206-47DA-AE40-79CFF10D18C0}" type="pres">
      <dgm:prSet presAssocID="{673AF5AF-8C58-42B9-93B4-F9F273CF3C08}" presName="node" presStyleLbl="node1" presStyleIdx="2" presStyleCnt="5">
        <dgm:presLayoutVars>
          <dgm:bulletEnabled val="1"/>
        </dgm:presLayoutVars>
      </dgm:prSet>
      <dgm:spPr/>
      <dgm:t>
        <a:bodyPr/>
        <a:lstStyle/>
        <a:p>
          <a:endParaRPr lang="en-US"/>
        </a:p>
      </dgm:t>
    </dgm:pt>
    <dgm:pt modelId="{50EB4A92-2681-4113-B5D2-B1972018FE0E}" type="pres">
      <dgm:prSet presAssocID="{673AF5AF-8C58-42B9-93B4-F9F273CF3C08}" presName="invisiNode" presStyleLbl="node1" presStyleIdx="2" presStyleCnt="5"/>
      <dgm:spPr/>
    </dgm:pt>
    <dgm:pt modelId="{FFBDB94C-62E3-41AE-B545-B51BFE0EA8FF}" type="pres">
      <dgm:prSet presAssocID="{673AF5AF-8C58-42B9-93B4-F9F273CF3C08}" presName="imagNode" presStyleLbl="fgImgPlace1" presStyleIdx="2" presStyleCnt="5"/>
      <dgm:spPr>
        <a:xfrm>
          <a:off x="3357046"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AE960B2-01FB-4488-86AC-4679516A7680}" type="pres">
      <dgm:prSet presAssocID="{390CE351-0965-4FE5-9590-3DF160155F3C}" presName="sibTrans" presStyleLbl="sibTrans2D1" presStyleIdx="0" presStyleCnt="0"/>
      <dgm:spPr/>
      <dgm:t>
        <a:bodyPr/>
        <a:lstStyle/>
        <a:p>
          <a:endParaRPr lang="en-US"/>
        </a:p>
      </dgm:t>
    </dgm:pt>
    <dgm:pt modelId="{284BA649-4259-48B5-8F96-F962AF6350DF}" type="pres">
      <dgm:prSet presAssocID="{0DCAE48D-E808-4D9F-8EA1-518D3AF83E22}" presName="compNode" presStyleCnt="0"/>
      <dgm:spPr/>
    </dgm:pt>
    <dgm:pt modelId="{5C0FCFAF-F1E1-47CA-94EB-095E15866C3B}" type="pres">
      <dgm:prSet presAssocID="{0DCAE48D-E808-4D9F-8EA1-518D3AF83E22}" presName="node" presStyleLbl="node1" presStyleIdx="3" presStyleCnt="5">
        <dgm:presLayoutVars>
          <dgm:bulletEnabled val="1"/>
        </dgm:presLayoutVars>
      </dgm:prSet>
      <dgm:spPr/>
      <dgm:t>
        <a:bodyPr/>
        <a:lstStyle/>
        <a:p>
          <a:endParaRPr lang="en-US"/>
        </a:p>
      </dgm:t>
    </dgm:pt>
    <dgm:pt modelId="{F7B8B342-315C-4C6C-AD7F-362729908633}" type="pres">
      <dgm:prSet presAssocID="{0DCAE48D-E808-4D9F-8EA1-518D3AF83E22}" presName="invisiNode" presStyleLbl="node1" presStyleIdx="3" presStyleCnt="5"/>
      <dgm:spPr/>
    </dgm:pt>
    <dgm:pt modelId="{DE2A7E5B-B75D-43B4-A510-56B8139D2617}" type="pres">
      <dgm:prSet presAssocID="{0DCAE48D-E808-4D9F-8EA1-518D3AF83E22}" presName="imagNode" presStyleLbl="fgImgPlace1" presStyleIdx="3" presStyleCnt="5"/>
      <dgm:spPr>
        <a:xfrm>
          <a:off x="4912344"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E5F4D9D8-36D3-4B79-8ADA-0DECA842C6BC}" type="pres">
      <dgm:prSet presAssocID="{DD9D263C-9804-41FA-AA08-2049585D93C0}" presName="sibTrans" presStyleLbl="sibTrans2D1" presStyleIdx="0" presStyleCnt="0"/>
      <dgm:spPr/>
      <dgm:t>
        <a:bodyPr/>
        <a:lstStyle/>
        <a:p>
          <a:endParaRPr lang="en-US"/>
        </a:p>
      </dgm:t>
    </dgm:pt>
    <dgm:pt modelId="{13D933AE-70B7-4954-A941-E49D04A35DC5}" type="pres">
      <dgm:prSet presAssocID="{228F1B86-D427-4697-B832-98816C6755CD}" presName="compNode" presStyleCnt="0"/>
      <dgm:spPr/>
    </dgm:pt>
    <dgm:pt modelId="{5230A7AB-800A-42A9-A70F-8A77D1CBADE5}" type="pres">
      <dgm:prSet presAssocID="{228F1B86-D427-4697-B832-98816C6755CD}" presName="node" presStyleLbl="node1" presStyleIdx="4" presStyleCnt="5">
        <dgm:presLayoutVars>
          <dgm:bulletEnabled val="1"/>
        </dgm:presLayoutVars>
      </dgm:prSet>
      <dgm:spPr/>
      <dgm:t>
        <a:bodyPr/>
        <a:lstStyle/>
        <a:p>
          <a:endParaRPr lang="en-US"/>
        </a:p>
      </dgm:t>
    </dgm:pt>
    <dgm:pt modelId="{10CF9077-B8CC-406D-8F16-B6946F860515}" type="pres">
      <dgm:prSet presAssocID="{228F1B86-D427-4697-B832-98816C6755CD}" presName="invisiNode" presStyleLbl="node1" presStyleIdx="4" presStyleCnt="5"/>
      <dgm:spPr/>
    </dgm:pt>
    <dgm:pt modelId="{96EB8553-2530-4320-BDA7-DE1FB9F598AD}" type="pres">
      <dgm:prSet presAssocID="{228F1B86-D427-4697-B832-98816C6755CD}" presName="imagNode" presStyleLbl="fgImgPlace1" presStyleIdx="4" presStyleCnt="5"/>
      <dgm:spPr>
        <a:xfrm>
          <a:off x="646764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Lst>
  <dgm:cxnLst>
    <dgm:cxn modelId="{C4DAC71E-548E-4B51-95DD-52E44D010151}" type="presOf" srcId="{F6FF9CD4-288B-44DD-8D03-CFF2ABCB38A0}" destId="{D2A22FB6-A36F-4FB6-9FE0-42A63D357BA4}" srcOrd="0" destOrd="0" presId="urn:microsoft.com/office/officeart/2005/8/layout/pList2"/>
    <dgm:cxn modelId="{2D85E85A-045E-40FD-A252-EE8775CD1B56}" srcId="{9CD15E0C-E17B-45C4-81F4-81469CFACC99}" destId="{673AF5AF-8C58-42B9-93B4-F9F273CF3C08}" srcOrd="2" destOrd="0" parTransId="{803DA1BD-D9E6-4044-AC14-9F4C8795B223}" sibTransId="{390CE351-0965-4FE5-9590-3DF160155F3C}"/>
    <dgm:cxn modelId="{51332B4B-D577-4D76-9580-32F696ECFC7C}" srcId="{9CD15E0C-E17B-45C4-81F4-81469CFACC99}" destId="{228F1B86-D427-4697-B832-98816C6755CD}" srcOrd="4" destOrd="0" parTransId="{837EAF93-7D0F-4E5B-BE34-AC072BE729DA}" sibTransId="{4FBEF6C0-853A-4379-AA8D-D85E44271DEE}"/>
    <dgm:cxn modelId="{E949D176-E50C-4B57-9C7F-C6BADDEDF818}" type="presOf" srcId="{5684C627-E03A-4E4D-AECA-DCF9480396F7}" destId="{0716FF3F-7A74-4F0D-95A0-1CB5E766025C}" srcOrd="0" destOrd="0" presId="urn:microsoft.com/office/officeart/2005/8/layout/pList2"/>
    <dgm:cxn modelId="{5EFCB075-4095-4259-9A73-BD9823F30AF4}" type="presOf" srcId="{390CE351-0965-4FE5-9590-3DF160155F3C}" destId="{1AE960B2-01FB-4488-86AC-4679516A7680}" srcOrd="0" destOrd="0" presId="urn:microsoft.com/office/officeart/2005/8/layout/pList2"/>
    <dgm:cxn modelId="{FD0593AB-B2DF-4B6C-8863-D24DB043F4F5}" type="presOf" srcId="{673AF5AF-8C58-42B9-93B4-F9F273CF3C08}" destId="{4A49B99A-1206-47DA-AE40-79CFF10D18C0}" srcOrd="0" destOrd="0" presId="urn:microsoft.com/office/officeart/2005/8/layout/pList2"/>
    <dgm:cxn modelId="{F28EB4A3-EFEB-4836-9D06-E8A48EC02524}" type="presOf" srcId="{9CD15E0C-E17B-45C4-81F4-81469CFACC99}" destId="{A3F6595D-515F-4FF2-AF38-C643D80FB482}" srcOrd="0" destOrd="0" presId="urn:microsoft.com/office/officeart/2005/8/layout/pList2"/>
    <dgm:cxn modelId="{12F16811-43F7-4DA5-AA22-F2B0613BC017}" type="presOf" srcId="{E71D5825-139C-4F1A-8848-A1E04F6CC4E2}" destId="{B1F0F299-8519-4C7E-AC72-3907BBDE19F2}" srcOrd="0" destOrd="0" presId="urn:microsoft.com/office/officeart/2005/8/layout/pList2"/>
    <dgm:cxn modelId="{727AE35A-DE46-48FF-87BF-B12487630F6C}" srcId="{9CD15E0C-E17B-45C4-81F4-81469CFACC99}" destId="{0DCAE48D-E808-4D9F-8EA1-518D3AF83E22}" srcOrd="3" destOrd="0" parTransId="{39DAB7B1-6A39-4EE9-B6FB-DF5BD98AC22E}" sibTransId="{DD9D263C-9804-41FA-AA08-2049585D93C0}"/>
    <dgm:cxn modelId="{F46FDEB0-2619-4379-AA17-66F599EE2C92}" type="presOf" srcId="{DD9D263C-9804-41FA-AA08-2049585D93C0}" destId="{E5F4D9D8-36D3-4B79-8ADA-0DECA842C6BC}" srcOrd="0" destOrd="0" presId="urn:microsoft.com/office/officeart/2005/8/layout/pList2"/>
    <dgm:cxn modelId="{D76096CF-7C87-4C76-9E4D-A59A26E94D90}" srcId="{9CD15E0C-E17B-45C4-81F4-81469CFACC99}" destId="{5684C627-E03A-4E4D-AECA-DCF9480396F7}" srcOrd="1" destOrd="0" parTransId="{7E5316A2-C089-4AA2-8E3D-D57ED2EDC5F2}" sibTransId="{F6FF9CD4-288B-44DD-8D03-CFF2ABCB38A0}"/>
    <dgm:cxn modelId="{29163FB9-0CCA-4490-A476-8C42A649F015}" type="presOf" srcId="{FFA34A86-DEF2-4E1E-AF28-9649F1C901ED}" destId="{18396051-8D66-426A-B9B9-255CFADA56A8}" srcOrd="0" destOrd="0" presId="urn:microsoft.com/office/officeart/2005/8/layout/pList2"/>
    <dgm:cxn modelId="{0981DC20-C2B4-4ACE-8230-686EE2F1A3B8}" type="presOf" srcId="{0DCAE48D-E808-4D9F-8EA1-518D3AF83E22}" destId="{5C0FCFAF-F1E1-47CA-94EB-095E15866C3B}" srcOrd="0" destOrd="0" presId="urn:microsoft.com/office/officeart/2005/8/layout/pList2"/>
    <dgm:cxn modelId="{A85D8775-EFE5-47F6-B8F3-137C70C0EC21}" type="presOf" srcId="{228F1B86-D427-4697-B832-98816C6755CD}" destId="{5230A7AB-800A-42A9-A70F-8A77D1CBADE5}" srcOrd="0" destOrd="0" presId="urn:microsoft.com/office/officeart/2005/8/layout/pList2"/>
    <dgm:cxn modelId="{14032806-CF32-4487-8865-8E973BD8CBE0}" srcId="{9CD15E0C-E17B-45C4-81F4-81469CFACC99}" destId="{E71D5825-139C-4F1A-8848-A1E04F6CC4E2}" srcOrd="0" destOrd="0" parTransId="{755D958E-D213-4D3A-967A-E68B4126A136}" sibTransId="{FFA34A86-DEF2-4E1E-AF28-9649F1C901ED}"/>
    <dgm:cxn modelId="{1C52BE9D-454F-4305-9F3B-BE251B22C9F2}" type="presParOf" srcId="{A3F6595D-515F-4FF2-AF38-C643D80FB482}" destId="{AA96837F-B952-44B8-8FBC-7BD6C36A02A8}" srcOrd="0" destOrd="0" presId="urn:microsoft.com/office/officeart/2005/8/layout/pList2"/>
    <dgm:cxn modelId="{222EEB42-6A43-4988-B371-8B51557BAABA}" type="presParOf" srcId="{A3F6595D-515F-4FF2-AF38-C643D80FB482}" destId="{092523B3-49A3-40EC-8AFA-3D1BCED793ED}" srcOrd="1" destOrd="0" presId="urn:microsoft.com/office/officeart/2005/8/layout/pList2"/>
    <dgm:cxn modelId="{B70E9267-7868-4E8F-9C08-EBC1627862EF}" type="presParOf" srcId="{092523B3-49A3-40EC-8AFA-3D1BCED793ED}" destId="{23A06016-6480-4E96-88B8-853624D6D1B6}" srcOrd="0" destOrd="0" presId="urn:microsoft.com/office/officeart/2005/8/layout/pList2"/>
    <dgm:cxn modelId="{5F1C9D99-9D89-4015-A0B4-91467BA55380}" type="presParOf" srcId="{23A06016-6480-4E96-88B8-853624D6D1B6}" destId="{B1F0F299-8519-4C7E-AC72-3907BBDE19F2}" srcOrd="0" destOrd="0" presId="urn:microsoft.com/office/officeart/2005/8/layout/pList2"/>
    <dgm:cxn modelId="{9B7671A4-5A88-4670-ACBE-FA5582C8229A}" type="presParOf" srcId="{23A06016-6480-4E96-88B8-853624D6D1B6}" destId="{060D1B3D-E3E8-42CC-9B83-BA8A3E8A3107}" srcOrd="1" destOrd="0" presId="urn:microsoft.com/office/officeart/2005/8/layout/pList2"/>
    <dgm:cxn modelId="{1170853D-529E-477A-B312-286549345233}" type="presParOf" srcId="{23A06016-6480-4E96-88B8-853624D6D1B6}" destId="{2B555FEF-7049-4B82-8FEB-641683E5C3EA}" srcOrd="2" destOrd="0" presId="urn:microsoft.com/office/officeart/2005/8/layout/pList2"/>
    <dgm:cxn modelId="{C294E25E-ED42-448F-9CB7-0DACE87AA4A5}" type="presParOf" srcId="{092523B3-49A3-40EC-8AFA-3D1BCED793ED}" destId="{18396051-8D66-426A-B9B9-255CFADA56A8}" srcOrd="1" destOrd="0" presId="urn:microsoft.com/office/officeart/2005/8/layout/pList2"/>
    <dgm:cxn modelId="{C2CDBD54-65E0-4873-8648-24B44B876030}" type="presParOf" srcId="{092523B3-49A3-40EC-8AFA-3D1BCED793ED}" destId="{BEFAF62D-B571-4431-BCEB-66CAEC87A844}" srcOrd="2" destOrd="0" presId="urn:microsoft.com/office/officeart/2005/8/layout/pList2"/>
    <dgm:cxn modelId="{F7D5300B-E76E-49B6-8690-2AA3A7444557}" type="presParOf" srcId="{BEFAF62D-B571-4431-BCEB-66CAEC87A844}" destId="{0716FF3F-7A74-4F0D-95A0-1CB5E766025C}" srcOrd="0" destOrd="0" presId="urn:microsoft.com/office/officeart/2005/8/layout/pList2"/>
    <dgm:cxn modelId="{E9B48937-D609-4186-AC5F-31DA91F6DF33}" type="presParOf" srcId="{BEFAF62D-B571-4431-BCEB-66CAEC87A844}" destId="{88EC4310-38C5-4041-BABC-0FA1F29AC67B}" srcOrd="1" destOrd="0" presId="urn:microsoft.com/office/officeart/2005/8/layout/pList2"/>
    <dgm:cxn modelId="{BF07319D-B798-4E84-923D-ACA2FB8A5DA9}" type="presParOf" srcId="{BEFAF62D-B571-4431-BCEB-66CAEC87A844}" destId="{71253AF6-DC1E-4861-8BC6-76303F63439A}" srcOrd="2" destOrd="0" presId="urn:microsoft.com/office/officeart/2005/8/layout/pList2"/>
    <dgm:cxn modelId="{D1FED82D-101C-4BDA-BDB9-6CB479361F47}" type="presParOf" srcId="{092523B3-49A3-40EC-8AFA-3D1BCED793ED}" destId="{D2A22FB6-A36F-4FB6-9FE0-42A63D357BA4}" srcOrd="3" destOrd="0" presId="urn:microsoft.com/office/officeart/2005/8/layout/pList2"/>
    <dgm:cxn modelId="{5CA67ED6-70E3-43FC-B6D6-D38E0FEEA3A8}" type="presParOf" srcId="{092523B3-49A3-40EC-8AFA-3D1BCED793ED}" destId="{4CF7C064-6FE0-4F91-B1C1-0E9457172FD2}" srcOrd="4" destOrd="0" presId="urn:microsoft.com/office/officeart/2005/8/layout/pList2"/>
    <dgm:cxn modelId="{7B1A97CC-47DA-45BB-BDD1-0A7AAE1C60CE}" type="presParOf" srcId="{4CF7C064-6FE0-4F91-B1C1-0E9457172FD2}" destId="{4A49B99A-1206-47DA-AE40-79CFF10D18C0}" srcOrd="0" destOrd="0" presId="urn:microsoft.com/office/officeart/2005/8/layout/pList2"/>
    <dgm:cxn modelId="{4813E94B-2622-44BF-A413-77B472A06F9E}" type="presParOf" srcId="{4CF7C064-6FE0-4F91-B1C1-0E9457172FD2}" destId="{50EB4A92-2681-4113-B5D2-B1972018FE0E}" srcOrd="1" destOrd="0" presId="urn:microsoft.com/office/officeart/2005/8/layout/pList2"/>
    <dgm:cxn modelId="{4A36A95F-EC30-4B32-89AA-654005F98658}" type="presParOf" srcId="{4CF7C064-6FE0-4F91-B1C1-0E9457172FD2}" destId="{FFBDB94C-62E3-41AE-B545-B51BFE0EA8FF}" srcOrd="2" destOrd="0" presId="urn:microsoft.com/office/officeart/2005/8/layout/pList2"/>
    <dgm:cxn modelId="{2C8CF70B-B25D-44EE-A2FB-CA73CA150D51}" type="presParOf" srcId="{092523B3-49A3-40EC-8AFA-3D1BCED793ED}" destId="{1AE960B2-01FB-4488-86AC-4679516A7680}" srcOrd="5" destOrd="0" presId="urn:microsoft.com/office/officeart/2005/8/layout/pList2"/>
    <dgm:cxn modelId="{43B597E3-19D2-4ABC-9803-BB6F0DB5D057}" type="presParOf" srcId="{092523B3-49A3-40EC-8AFA-3D1BCED793ED}" destId="{284BA649-4259-48B5-8F96-F962AF6350DF}" srcOrd="6" destOrd="0" presId="urn:microsoft.com/office/officeart/2005/8/layout/pList2"/>
    <dgm:cxn modelId="{0824E1F1-423F-4D0D-BF4E-F5679FAF4E1F}" type="presParOf" srcId="{284BA649-4259-48B5-8F96-F962AF6350DF}" destId="{5C0FCFAF-F1E1-47CA-94EB-095E15866C3B}" srcOrd="0" destOrd="0" presId="urn:microsoft.com/office/officeart/2005/8/layout/pList2"/>
    <dgm:cxn modelId="{66D2D80A-B54B-476B-AC07-E6DB75DA0259}" type="presParOf" srcId="{284BA649-4259-48B5-8F96-F962AF6350DF}" destId="{F7B8B342-315C-4C6C-AD7F-362729908633}" srcOrd="1" destOrd="0" presId="urn:microsoft.com/office/officeart/2005/8/layout/pList2"/>
    <dgm:cxn modelId="{CB4D1EBC-9536-4346-9F48-F0392B7AC20E}" type="presParOf" srcId="{284BA649-4259-48B5-8F96-F962AF6350DF}" destId="{DE2A7E5B-B75D-43B4-A510-56B8139D2617}" srcOrd="2" destOrd="0" presId="urn:microsoft.com/office/officeart/2005/8/layout/pList2"/>
    <dgm:cxn modelId="{BB410762-96C3-4D61-8481-C9E00EB1801A}" type="presParOf" srcId="{092523B3-49A3-40EC-8AFA-3D1BCED793ED}" destId="{E5F4D9D8-36D3-4B79-8ADA-0DECA842C6BC}" srcOrd="7" destOrd="0" presId="urn:microsoft.com/office/officeart/2005/8/layout/pList2"/>
    <dgm:cxn modelId="{AD3FABCF-46B1-46DB-A46F-C41A50E5EE59}" type="presParOf" srcId="{092523B3-49A3-40EC-8AFA-3D1BCED793ED}" destId="{13D933AE-70B7-4954-A941-E49D04A35DC5}" srcOrd="8" destOrd="0" presId="urn:microsoft.com/office/officeart/2005/8/layout/pList2"/>
    <dgm:cxn modelId="{0CECEF68-4703-41EC-A398-C13921374A85}" type="presParOf" srcId="{13D933AE-70B7-4954-A941-E49D04A35DC5}" destId="{5230A7AB-800A-42A9-A70F-8A77D1CBADE5}" srcOrd="0" destOrd="0" presId="urn:microsoft.com/office/officeart/2005/8/layout/pList2"/>
    <dgm:cxn modelId="{49F14DD6-1C8B-4D2D-83AF-24AE4DACB9D8}" type="presParOf" srcId="{13D933AE-70B7-4954-A941-E49D04A35DC5}" destId="{10CF9077-B8CC-406D-8F16-B6946F860515}" srcOrd="1" destOrd="0" presId="urn:microsoft.com/office/officeart/2005/8/layout/pList2"/>
    <dgm:cxn modelId="{BF731838-29E2-445A-8B0A-4CEC611D4E00}" type="presParOf" srcId="{13D933AE-70B7-4954-A941-E49D04A35DC5}" destId="{96EB8553-2530-4320-BDA7-DE1FB9F598A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B13F71B-1C41-4DD5-B2E8-D246A280F21D}" type="doc">
      <dgm:prSet loTypeId="urn:microsoft.com/office/officeart/2008/layout/VerticalCircleList" loCatId="list" qsTypeId="urn:microsoft.com/office/officeart/2005/8/quickstyle/simple1" qsCatId="simple" csTypeId="urn:microsoft.com/office/officeart/2005/8/colors/accent1_2" csCatId="accent1" phldr="1"/>
      <dgm:spPr/>
      <dgm:t>
        <a:bodyPr/>
        <a:lstStyle/>
        <a:p>
          <a:endParaRPr lang="en-US"/>
        </a:p>
      </dgm:t>
    </dgm:pt>
    <dgm:pt modelId="{B39C184A-A2E9-4867-A246-EADA2BA23711}">
      <dgm:prSet phldrT="[Text]" custT="1"/>
      <dgm:spPr/>
      <dgm:t>
        <a:bodyPr/>
        <a:lstStyle/>
        <a:p>
          <a:pPr algn="ctr"/>
          <a:r>
            <a:rPr lang="en-US" sz="2000" b="1" dirty="0"/>
            <a:t>Local PRACTICE</a:t>
          </a:r>
        </a:p>
      </dgm:t>
    </dgm:pt>
    <dgm:pt modelId="{F5FE7B2A-ECFB-4B93-93AF-506658F71FED}" type="parTrans" cxnId="{C0D7A653-779D-4B92-B0C5-AC6340584209}">
      <dgm:prSet/>
      <dgm:spPr/>
      <dgm:t>
        <a:bodyPr/>
        <a:lstStyle/>
        <a:p>
          <a:endParaRPr lang="en-US"/>
        </a:p>
      </dgm:t>
    </dgm:pt>
    <dgm:pt modelId="{B6386C4C-530A-48A3-939E-94C73EEB385E}" type="sibTrans" cxnId="{C0D7A653-779D-4B92-B0C5-AC6340584209}">
      <dgm:prSet/>
      <dgm:spPr/>
      <dgm:t>
        <a:bodyPr/>
        <a:lstStyle/>
        <a:p>
          <a:endParaRPr lang="en-US"/>
        </a:p>
      </dgm:t>
    </dgm:pt>
    <dgm:pt modelId="{6E56986A-B235-453F-B970-F99D820571F7}">
      <dgm:prSet phldrT="[Text]" custT="1"/>
      <dgm:spPr/>
      <dgm:t>
        <a:bodyPr/>
        <a:lstStyle/>
        <a:p>
          <a:pPr algn="ctr"/>
          <a:r>
            <a:rPr lang="en-US" sz="2000" b="1" dirty="0"/>
            <a:t>RELEVANCE</a:t>
          </a:r>
        </a:p>
      </dgm:t>
    </dgm:pt>
    <dgm:pt modelId="{80052E25-0D00-4D58-94B5-A6A463CB5491}" type="parTrans" cxnId="{372145AD-242C-4A37-9286-46BC2C9A5665}">
      <dgm:prSet/>
      <dgm:spPr/>
      <dgm:t>
        <a:bodyPr/>
        <a:lstStyle/>
        <a:p>
          <a:endParaRPr lang="en-US"/>
        </a:p>
      </dgm:t>
    </dgm:pt>
    <dgm:pt modelId="{DE93F18E-9DFE-4254-8727-1DB602A36D66}" type="sibTrans" cxnId="{372145AD-242C-4A37-9286-46BC2C9A5665}">
      <dgm:prSet/>
      <dgm:spPr/>
      <dgm:t>
        <a:bodyPr/>
        <a:lstStyle/>
        <a:p>
          <a:endParaRPr lang="en-US"/>
        </a:p>
      </dgm:t>
    </dgm:pt>
    <dgm:pt modelId="{277796B3-EF08-4C38-BE83-D19F93985C0B}">
      <dgm:prSet phldrT="[Text]" custT="1"/>
      <dgm:spPr/>
      <dgm:t>
        <a:bodyPr/>
        <a:lstStyle/>
        <a:p>
          <a:pPr algn="ctr"/>
          <a:r>
            <a:rPr lang="en-US" sz="2000" b="1" dirty="0"/>
            <a:t>FRAMING</a:t>
          </a:r>
        </a:p>
      </dgm:t>
    </dgm:pt>
    <dgm:pt modelId="{F945CBB0-8C79-4E72-9035-AFBB1853208A}" type="sibTrans" cxnId="{0CC19182-9957-48D3-A980-BDD656D12474}">
      <dgm:prSet/>
      <dgm:spPr/>
      <dgm:t>
        <a:bodyPr/>
        <a:lstStyle/>
        <a:p>
          <a:endParaRPr lang="en-US"/>
        </a:p>
      </dgm:t>
    </dgm:pt>
    <dgm:pt modelId="{645094A3-3374-4C83-9332-C63FAF6C9801}" type="parTrans" cxnId="{0CC19182-9957-48D3-A980-BDD656D12474}">
      <dgm:prSet/>
      <dgm:spPr/>
      <dgm:t>
        <a:bodyPr/>
        <a:lstStyle/>
        <a:p>
          <a:endParaRPr lang="en-US"/>
        </a:p>
      </dgm:t>
    </dgm:pt>
    <dgm:pt modelId="{6D30916E-1D33-4368-A0D5-7B56AA6994DB}">
      <dgm:prSet phldrT="[Text]" custT="1"/>
      <dgm:spPr/>
      <dgm:t>
        <a:bodyPr/>
        <a:lstStyle/>
        <a:p>
          <a:r>
            <a:rPr lang="en-US" sz="1400" dirty="0">
              <a:solidFill>
                <a:schemeClr val="tx1"/>
              </a:solidFill>
            </a:rPr>
            <a:t>“We found…” and “…we know this is a relevant issue because…” </a:t>
          </a:r>
        </a:p>
      </dgm:t>
    </dgm:pt>
    <dgm:pt modelId="{2C948D97-96BF-4786-9AF0-CAD7A6ED1929}" type="sibTrans" cxnId="{723B03B5-8455-4744-A7E4-C3619603A4AF}">
      <dgm:prSet/>
      <dgm:spPr/>
      <dgm:t>
        <a:bodyPr/>
        <a:lstStyle/>
        <a:p>
          <a:endParaRPr lang="en-US"/>
        </a:p>
      </dgm:t>
    </dgm:pt>
    <dgm:pt modelId="{4526F12D-5B04-4EBB-803E-383B8F3324DC}" type="parTrans" cxnId="{723B03B5-8455-4744-A7E4-C3619603A4AF}">
      <dgm:prSet/>
      <dgm:spPr/>
      <dgm:t>
        <a:bodyPr/>
        <a:lstStyle/>
        <a:p>
          <a:endParaRPr lang="en-US"/>
        </a:p>
      </dgm:t>
    </dgm:pt>
    <dgm:pt modelId="{1F07D018-43EA-4278-AF3D-C222E900960D}">
      <dgm:prSet phldrT="[Text]" custT="1"/>
      <dgm:spPr/>
      <dgm:t>
        <a:bodyPr/>
        <a:lstStyle/>
        <a:p>
          <a:r>
            <a:rPr lang="en-US" sz="1400" dirty="0">
              <a:solidFill>
                <a:schemeClr val="tx1"/>
              </a:solidFill>
            </a:rPr>
            <a:t>“We found this interesting theory about advising, teaching and learning, etc…”</a:t>
          </a:r>
        </a:p>
      </dgm:t>
    </dgm:pt>
    <dgm:pt modelId="{26298D4D-4A0A-419A-87F1-E6845812F4C9}" type="sibTrans" cxnId="{5A1F4A8B-334E-4087-A0EC-051414E9BB2E}">
      <dgm:prSet/>
      <dgm:spPr/>
      <dgm:t>
        <a:bodyPr/>
        <a:lstStyle/>
        <a:p>
          <a:endParaRPr lang="en-US"/>
        </a:p>
      </dgm:t>
    </dgm:pt>
    <dgm:pt modelId="{82EAECC4-1B6C-42CE-8743-FDC558CA0434}" type="parTrans" cxnId="{5A1F4A8B-334E-4087-A0EC-051414E9BB2E}">
      <dgm:prSet/>
      <dgm:spPr/>
      <dgm:t>
        <a:bodyPr/>
        <a:lstStyle/>
        <a:p>
          <a:endParaRPr lang="en-US"/>
        </a:p>
      </dgm:t>
    </dgm:pt>
    <dgm:pt modelId="{6B9705E8-D385-41C4-A0F6-65B37DB43F64}" type="pres">
      <dgm:prSet presAssocID="{AB13F71B-1C41-4DD5-B2E8-D246A280F21D}" presName="Name0" presStyleCnt="0">
        <dgm:presLayoutVars>
          <dgm:dir/>
        </dgm:presLayoutVars>
      </dgm:prSet>
      <dgm:spPr/>
      <dgm:t>
        <a:bodyPr/>
        <a:lstStyle/>
        <a:p>
          <a:endParaRPr lang="en-US"/>
        </a:p>
      </dgm:t>
    </dgm:pt>
    <dgm:pt modelId="{9611AE16-E93F-4C7D-BD11-5FBC0E88ED54}" type="pres">
      <dgm:prSet presAssocID="{1F07D018-43EA-4278-AF3D-C222E900960D}" presName="withChildren" presStyleCnt="0"/>
      <dgm:spPr/>
    </dgm:pt>
    <dgm:pt modelId="{5E31C24E-5E68-4469-A175-3ABBE227FDED}" type="pres">
      <dgm:prSet presAssocID="{1F07D018-43EA-4278-AF3D-C222E900960D}" presName="bigCircle" presStyleLbl="vennNode1" presStyleIdx="0" presStyleCnt="5" custLinFactX="-8474" custLinFactNeighborX="-100000" custLinFactNeighborY="84663"/>
      <dgm:spPr>
        <a:solidFill>
          <a:schemeClr val="bg1">
            <a:lumMod val="85000"/>
            <a:alpha val="50000"/>
          </a:schemeClr>
        </a:solidFill>
        <a:ln w="28575">
          <a:solidFill>
            <a:srgbClr val="00B0F0"/>
          </a:solidFill>
        </a:ln>
      </dgm:spPr>
    </dgm:pt>
    <dgm:pt modelId="{D5C6C603-BB2C-46B1-BC74-8B1F07C2E5D2}" type="pres">
      <dgm:prSet presAssocID="{1F07D018-43EA-4278-AF3D-C222E900960D}" presName="medCircle" presStyleLbl="vennNode1" presStyleIdx="1" presStyleCnt="5" custFlipHor="1" custScaleX="20958" custScaleY="37500" custLinFactX="180389" custLinFactY="99098" custLinFactNeighborX="200000" custLinFactNeighborY="100000"/>
      <dgm:spPr/>
    </dgm:pt>
    <dgm:pt modelId="{EA75366B-7057-40B2-9E9B-8936225B8752}" type="pres">
      <dgm:prSet presAssocID="{1F07D018-43EA-4278-AF3D-C222E900960D}" presName="txLvl1" presStyleLbl="revTx" presStyleIdx="0" presStyleCnt="5" custScaleX="83643" custLinFactY="1000000" custLinFactNeighborX="1690" custLinFactNeighborY="1062531"/>
      <dgm:spPr/>
      <dgm:t>
        <a:bodyPr/>
        <a:lstStyle/>
        <a:p>
          <a:endParaRPr lang="en-US"/>
        </a:p>
      </dgm:t>
    </dgm:pt>
    <dgm:pt modelId="{D13EB0EB-9D09-4FE7-AE73-166B75D12849}" type="pres">
      <dgm:prSet presAssocID="{1F07D018-43EA-4278-AF3D-C222E900960D}" presName="lin" presStyleCnt="0"/>
      <dgm:spPr/>
    </dgm:pt>
    <dgm:pt modelId="{B33FA119-1F74-4C4D-89E6-40A28D87E53A}" type="pres">
      <dgm:prSet presAssocID="{6D30916E-1D33-4368-A0D5-7B56AA6994DB}" presName="txLvl2" presStyleLbl="revTx" presStyleIdx="1" presStyleCnt="5" custScaleX="88243" custScaleY="436544" custLinFactX="-37908" custLinFactY="500000" custLinFactNeighborX="-100000" custLinFactNeighborY="577373"/>
      <dgm:spPr/>
      <dgm:t>
        <a:bodyPr/>
        <a:lstStyle/>
        <a:p>
          <a:endParaRPr lang="en-US"/>
        </a:p>
      </dgm:t>
    </dgm:pt>
    <dgm:pt modelId="{4344A2B9-DD1E-4081-99D6-381B606F7B5F}" type="pres">
      <dgm:prSet presAssocID="{1F07D018-43EA-4278-AF3D-C222E900960D}" presName="overlap" presStyleCnt="0"/>
      <dgm:spPr/>
    </dgm:pt>
    <dgm:pt modelId="{5BDD9406-5461-4E89-8DA8-0E2680771AD2}" type="pres">
      <dgm:prSet presAssocID="{B39C184A-A2E9-4867-A246-EADA2BA23711}" presName="withChildren" presStyleCnt="0"/>
      <dgm:spPr/>
    </dgm:pt>
    <dgm:pt modelId="{054F2E31-DB19-4642-A8D9-D689FAD2081B}" type="pres">
      <dgm:prSet presAssocID="{B39C184A-A2E9-4867-A246-EADA2BA23711}" presName="bigCircle" presStyleLbl="vennNode1" presStyleIdx="2" presStyleCnt="5" custLinFactNeighborX="-10860" custLinFactNeighborY="-41207"/>
      <dgm:spPr>
        <a:solidFill>
          <a:schemeClr val="bg1">
            <a:lumMod val="85000"/>
            <a:alpha val="39000"/>
          </a:schemeClr>
        </a:solidFill>
        <a:ln w="28575">
          <a:solidFill>
            <a:srgbClr val="C4D92F"/>
          </a:solidFill>
        </a:ln>
      </dgm:spPr>
    </dgm:pt>
    <dgm:pt modelId="{AEBE2C5A-ED00-4F88-8794-027CE1E229D2}" type="pres">
      <dgm:prSet presAssocID="{B39C184A-A2E9-4867-A246-EADA2BA23711}" presName="medCircle" presStyleLbl="vennNode1" presStyleIdx="3" presStyleCnt="5" custScaleX="565513" custScaleY="556801" custLinFactX="382552" custLinFactNeighborX="400000" custLinFactNeighborY="-31381"/>
      <dgm:spPr>
        <a:solidFill>
          <a:schemeClr val="bg1">
            <a:lumMod val="85000"/>
            <a:alpha val="50000"/>
          </a:schemeClr>
        </a:solidFill>
        <a:ln w="28575">
          <a:solidFill>
            <a:srgbClr val="0070C0"/>
          </a:solidFill>
        </a:ln>
      </dgm:spPr>
    </dgm:pt>
    <dgm:pt modelId="{52F6BB69-A116-4251-B0EA-AE856596229B}" type="pres">
      <dgm:prSet presAssocID="{B39C184A-A2E9-4867-A246-EADA2BA23711}" presName="txLvl1" presStyleLbl="revTx" presStyleIdx="2" presStyleCnt="5" custScaleX="89207" custLinFactX="-39831" custLinFactY="-43028" custLinFactNeighborX="-100000" custLinFactNeighborY="-100000"/>
      <dgm:spPr/>
      <dgm:t>
        <a:bodyPr/>
        <a:lstStyle/>
        <a:p>
          <a:endParaRPr lang="en-US"/>
        </a:p>
      </dgm:t>
    </dgm:pt>
    <dgm:pt modelId="{11EAC575-B7FF-4BE7-AD49-6C828398A31A}" type="pres">
      <dgm:prSet presAssocID="{B39C184A-A2E9-4867-A246-EADA2BA23711}" presName="lin" presStyleCnt="0"/>
      <dgm:spPr/>
    </dgm:pt>
    <dgm:pt modelId="{4C4091D5-B7C3-4754-94CE-7447305B5BA7}" type="pres">
      <dgm:prSet presAssocID="{277796B3-EF08-4C38-BE83-D19F93985C0B}" presName="txLvl2" presStyleLbl="revTx" presStyleIdx="3" presStyleCnt="5" custLinFactY="-300000" custLinFactNeighborX="-23002" custLinFactNeighborY="-371175"/>
      <dgm:spPr/>
      <dgm:t>
        <a:bodyPr/>
        <a:lstStyle/>
        <a:p>
          <a:endParaRPr lang="en-US"/>
        </a:p>
      </dgm:t>
    </dgm:pt>
    <dgm:pt modelId="{B17250E1-FE1C-4A38-BD0A-FBB8336D6579}" type="pres">
      <dgm:prSet presAssocID="{F945CBB0-8C79-4E72-9035-AFBB1853208A}" presName="smCircle" presStyleLbl="vennNode1" presStyleIdx="4" presStyleCnt="5" custScaleX="673102" custScaleY="860986" custLinFactX="3400000" custLinFactY="500000" custLinFactNeighborX="3495214" custLinFactNeighborY="525009"/>
      <dgm:spPr>
        <a:solidFill>
          <a:schemeClr val="bg1">
            <a:alpha val="50000"/>
          </a:schemeClr>
        </a:solidFill>
        <a:ln>
          <a:solidFill>
            <a:schemeClr val="bg1"/>
          </a:solidFill>
        </a:ln>
      </dgm:spPr>
    </dgm:pt>
    <dgm:pt modelId="{E842023B-FFC4-4AAF-9EE3-E2E5EEBC2EEB}" type="pres">
      <dgm:prSet presAssocID="{6E56986A-B235-453F-B970-F99D820571F7}" presName="txLvl2" presStyleLbl="revTx" presStyleIdx="4" presStyleCnt="5" custLinFactY="-600000" custLinFactNeighborX="95455" custLinFactNeighborY="-627793"/>
      <dgm:spPr/>
      <dgm:t>
        <a:bodyPr/>
        <a:lstStyle/>
        <a:p>
          <a:endParaRPr lang="en-US"/>
        </a:p>
      </dgm:t>
    </dgm:pt>
  </dgm:ptLst>
  <dgm:cxnLst>
    <dgm:cxn modelId="{723B03B5-8455-4744-A7E4-C3619603A4AF}" srcId="{1F07D018-43EA-4278-AF3D-C222E900960D}" destId="{6D30916E-1D33-4368-A0D5-7B56AA6994DB}" srcOrd="0" destOrd="0" parTransId="{4526F12D-5B04-4EBB-803E-383B8F3324DC}" sibTransId="{2C948D97-96BF-4786-9AF0-CAD7A6ED1929}"/>
    <dgm:cxn modelId="{C0D7A653-779D-4B92-B0C5-AC6340584209}" srcId="{AB13F71B-1C41-4DD5-B2E8-D246A280F21D}" destId="{B39C184A-A2E9-4867-A246-EADA2BA23711}" srcOrd="1" destOrd="0" parTransId="{F5FE7B2A-ECFB-4B93-93AF-506658F71FED}" sibTransId="{B6386C4C-530A-48A3-939E-94C73EEB385E}"/>
    <dgm:cxn modelId="{966451B7-B383-41A0-A61E-0EABACDABE53}" type="presOf" srcId="{6E56986A-B235-453F-B970-F99D820571F7}" destId="{E842023B-FFC4-4AAF-9EE3-E2E5EEBC2EEB}" srcOrd="0" destOrd="0" presId="urn:microsoft.com/office/officeart/2008/layout/VerticalCircleList"/>
    <dgm:cxn modelId="{862E0B01-5112-4B26-A1CF-C536D2311104}" type="presOf" srcId="{1F07D018-43EA-4278-AF3D-C222E900960D}" destId="{EA75366B-7057-40B2-9E9B-8936225B8752}" srcOrd="0" destOrd="0" presId="urn:microsoft.com/office/officeart/2008/layout/VerticalCircleList"/>
    <dgm:cxn modelId="{F4BF9BA0-2420-49CC-882A-83C5E8156F49}" type="presOf" srcId="{6D30916E-1D33-4368-A0D5-7B56AA6994DB}" destId="{B33FA119-1F74-4C4D-89E6-40A28D87E53A}" srcOrd="0" destOrd="0" presId="urn:microsoft.com/office/officeart/2008/layout/VerticalCircleList"/>
    <dgm:cxn modelId="{372145AD-242C-4A37-9286-46BC2C9A5665}" srcId="{B39C184A-A2E9-4867-A246-EADA2BA23711}" destId="{6E56986A-B235-453F-B970-F99D820571F7}" srcOrd="1" destOrd="0" parTransId="{80052E25-0D00-4D58-94B5-A6A463CB5491}" sibTransId="{DE93F18E-9DFE-4254-8727-1DB602A36D66}"/>
    <dgm:cxn modelId="{37A7334C-95F4-4D0B-857C-E12123673C34}" type="presOf" srcId="{B39C184A-A2E9-4867-A246-EADA2BA23711}" destId="{52F6BB69-A116-4251-B0EA-AE856596229B}" srcOrd="0" destOrd="0" presId="urn:microsoft.com/office/officeart/2008/layout/VerticalCircleList"/>
    <dgm:cxn modelId="{5A1F4A8B-334E-4087-A0EC-051414E9BB2E}" srcId="{AB13F71B-1C41-4DD5-B2E8-D246A280F21D}" destId="{1F07D018-43EA-4278-AF3D-C222E900960D}" srcOrd="0" destOrd="0" parTransId="{82EAECC4-1B6C-42CE-8743-FDC558CA0434}" sibTransId="{26298D4D-4A0A-419A-87F1-E6845812F4C9}"/>
    <dgm:cxn modelId="{0CC19182-9957-48D3-A980-BDD656D12474}" srcId="{B39C184A-A2E9-4867-A246-EADA2BA23711}" destId="{277796B3-EF08-4C38-BE83-D19F93985C0B}" srcOrd="0" destOrd="0" parTransId="{645094A3-3374-4C83-9332-C63FAF6C9801}" sibTransId="{F945CBB0-8C79-4E72-9035-AFBB1853208A}"/>
    <dgm:cxn modelId="{8F38F2AA-0D32-4285-BB56-3F63249CFAC1}" type="presOf" srcId="{277796B3-EF08-4C38-BE83-D19F93985C0B}" destId="{4C4091D5-B7C3-4754-94CE-7447305B5BA7}" srcOrd="0" destOrd="0" presId="urn:microsoft.com/office/officeart/2008/layout/VerticalCircleList"/>
    <dgm:cxn modelId="{668BC7A7-2271-4D03-8AEE-F06328679F23}" type="presOf" srcId="{AB13F71B-1C41-4DD5-B2E8-D246A280F21D}" destId="{6B9705E8-D385-41C4-A0F6-65B37DB43F64}" srcOrd="0" destOrd="0" presId="urn:microsoft.com/office/officeart/2008/layout/VerticalCircleList"/>
    <dgm:cxn modelId="{80E8D11C-80D3-4C24-B96B-D827BF069A16}" type="presParOf" srcId="{6B9705E8-D385-41C4-A0F6-65B37DB43F64}" destId="{9611AE16-E93F-4C7D-BD11-5FBC0E88ED54}" srcOrd="0" destOrd="0" presId="urn:microsoft.com/office/officeart/2008/layout/VerticalCircleList"/>
    <dgm:cxn modelId="{7C23142D-3438-4F98-90F3-1F7BEDC5703A}" type="presParOf" srcId="{9611AE16-E93F-4C7D-BD11-5FBC0E88ED54}" destId="{5E31C24E-5E68-4469-A175-3ABBE227FDED}" srcOrd="0" destOrd="0" presId="urn:microsoft.com/office/officeart/2008/layout/VerticalCircleList"/>
    <dgm:cxn modelId="{C93F88D2-4606-4240-B7E1-20B4349B3285}" type="presParOf" srcId="{9611AE16-E93F-4C7D-BD11-5FBC0E88ED54}" destId="{D5C6C603-BB2C-46B1-BC74-8B1F07C2E5D2}" srcOrd="1" destOrd="0" presId="urn:microsoft.com/office/officeart/2008/layout/VerticalCircleList"/>
    <dgm:cxn modelId="{0B7BDCC2-14D7-4B34-BF14-A05D43F85FC9}" type="presParOf" srcId="{9611AE16-E93F-4C7D-BD11-5FBC0E88ED54}" destId="{EA75366B-7057-40B2-9E9B-8936225B8752}" srcOrd="2" destOrd="0" presId="urn:microsoft.com/office/officeart/2008/layout/VerticalCircleList"/>
    <dgm:cxn modelId="{C1D5249C-8271-48AC-83D0-08F635D87E09}" type="presParOf" srcId="{9611AE16-E93F-4C7D-BD11-5FBC0E88ED54}" destId="{D13EB0EB-9D09-4FE7-AE73-166B75D12849}" srcOrd="3" destOrd="0" presId="urn:microsoft.com/office/officeart/2008/layout/VerticalCircleList"/>
    <dgm:cxn modelId="{1139F658-238B-48FD-B447-CBEFF6FDFE6E}" type="presParOf" srcId="{D13EB0EB-9D09-4FE7-AE73-166B75D12849}" destId="{B33FA119-1F74-4C4D-89E6-40A28D87E53A}" srcOrd="0" destOrd="0" presId="urn:microsoft.com/office/officeart/2008/layout/VerticalCircleList"/>
    <dgm:cxn modelId="{62B5CF39-AE0F-4DEE-A7A5-856436CCE74F}" type="presParOf" srcId="{6B9705E8-D385-41C4-A0F6-65B37DB43F64}" destId="{4344A2B9-DD1E-4081-99D6-381B606F7B5F}" srcOrd="1" destOrd="0" presId="urn:microsoft.com/office/officeart/2008/layout/VerticalCircleList"/>
    <dgm:cxn modelId="{6D6E0FE5-4F44-48DA-91BD-39FBC388EA8A}" type="presParOf" srcId="{6B9705E8-D385-41C4-A0F6-65B37DB43F64}" destId="{5BDD9406-5461-4E89-8DA8-0E2680771AD2}" srcOrd="2" destOrd="0" presId="urn:microsoft.com/office/officeart/2008/layout/VerticalCircleList"/>
    <dgm:cxn modelId="{09AD1855-8703-4ADD-AB43-7B137A44922C}" type="presParOf" srcId="{5BDD9406-5461-4E89-8DA8-0E2680771AD2}" destId="{054F2E31-DB19-4642-A8D9-D689FAD2081B}" srcOrd="0" destOrd="0" presId="urn:microsoft.com/office/officeart/2008/layout/VerticalCircleList"/>
    <dgm:cxn modelId="{D2A7A058-F52F-47C2-938B-8D0B99F52409}" type="presParOf" srcId="{5BDD9406-5461-4E89-8DA8-0E2680771AD2}" destId="{AEBE2C5A-ED00-4F88-8794-027CE1E229D2}" srcOrd="1" destOrd="0" presId="urn:microsoft.com/office/officeart/2008/layout/VerticalCircleList"/>
    <dgm:cxn modelId="{E5EE4BD6-7D3E-462A-B06A-455D1D067A85}" type="presParOf" srcId="{5BDD9406-5461-4E89-8DA8-0E2680771AD2}" destId="{52F6BB69-A116-4251-B0EA-AE856596229B}" srcOrd="2" destOrd="0" presId="urn:microsoft.com/office/officeart/2008/layout/VerticalCircleList"/>
    <dgm:cxn modelId="{4F439321-4A2C-4643-822C-A1E5E7CC15D2}" type="presParOf" srcId="{5BDD9406-5461-4E89-8DA8-0E2680771AD2}" destId="{11EAC575-B7FF-4BE7-AD49-6C828398A31A}" srcOrd="3" destOrd="0" presId="urn:microsoft.com/office/officeart/2008/layout/VerticalCircleList"/>
    <dgm:cxn modelId="{94D0A16F-01EB-4A1F-9079-77E32095DF00}" type="presParOf" srcId="{11EAC575-B7FF-4BE7-AD49-6C828398A31A}" destId="{4C4091D5-B7C3-4754-94CE-7447305B5BA7}" srcOrd="0" destOrd="0" presId="urn:microsoft.com/office/officeart/2008/layout/VerticalCircleList"/>
    <dgm:cxn modelId="{871D9457-C8B6-4A3F-B8B9-FFC011CDD801}" type="presParOf" srcId="{11EAC575-B7FF-4BE7-AD49-6C828398A31A}" destId="{B17250E1-FE1C-4A38-BD0A-FBB8336D6579}" srcOrd="1" destOrd="0" presId="urn:microsoft.com/office/officeart/2008/layout/VerticalCircleList"/>
    <dgm:cxn modelId="{6DB96E3B-12FC-47C3-B989-C76048821BE2}" type="presParOf" srcId="{11EAC575-B7FF-4BE7-AD49-6C828398A31A}" destId="{E842023B-FFC4-4AAF-9EE3-E2E5EEBC2EEB}" srcOrd="2" destOrd="0" presId="urn:microsoft.com/office/officeart/2008/layout/VerticalCircle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9CD15E0C-E17B-45C4-81F4-81469CFACC99}"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E71D5825-139C-4F1A-8848-A1E04F6CC4E2}">
      <dgm:prSet phldrT="[Text]"/>
      <dgm:spPr>
        <a:xfrm rot="10800000">
          <a:off x="24645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55D958E-D213-4D3A-967A-E68B4126A136}" type="parTrans" cxnId="{14032806-CF32-4487-8865-8E973BD8CBE0}">
      <dgm:prSet/>
      <dgm:spPr/>
      <dgm:t>
        <a:bodyPr/>
        <a:lstStyle/>
        <a:p>
          <a:endParaRPr lang="en-US"/>
        </a:p>
      </dgm:t>
    </dgm:pt>
    <dgm:pt modelId="{FFA34A86-DEF2-4E1E-AF28-9649F1C901ED}" type="sibTrans" cxnId="{14032806-CF32-4487-8865-8E973BD8CBE0}">
      <dgm:prSet/>
      <dgm:spPr/>
      <dgm:t>
        <a:bodyPr/>
        <a:lstStyle/>
        <a:p>
          <a:endParaRPr lang="en-US"/>
        </a:p>
      </dgm:t>
    </dgm:pt>
    <dgm:pt modelId="{5684C627-E03A-4E4D-AECA-DCF9480396F7}">
      <dgm:prSet phldrT="[Text]"/>
      <dgm:spPr>
        <a:xfrm rot="10800000">
          <a:off x="1801749"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E5316A2-C089-4AA2-8E3D-D57ED2EDC5F2}" type="parTrans" cxnId="{D76096CF-7C87-4C76-9E4D-A59A26E94D90}">
      <dgm:prSet/>
      <dgm:spPr/>
      <dgm:t>
        <a:bodyPr/>
        <a:lstStyle/>
        <a:p>
          <a:endParaRPr lang="en-US"/>
        </a:p>
      </dgm:t>
    </dgm:pt>
    <dgm:pt modelId="{F6FF9CD4-288B-44DD-8D03-CFF2ABCB38A0}" type="sibTrans" cxnId="{D76096CF-7C87-4C76-9E4D-A59A26E94D90}">
      <dgm:prSet/>
      <dgm:spPr/>
      <dgm:t>
        <a:bodyPr/>
        <a:lstStyle/>
        <a:p>
          <a:endParaRPr lang="en-US"/>
        </a:p>
      </dgm:t>
    </dgm:pt>
    <dgm:pt modelId="{673AF5AF-8C58-42B9-93B4-F9F273CF3C08}">
      <dgm:prSet phldrT="[Text]"/>
      <dgm:spPr>
        <a:xfrm rot="10800000">
          <a:off x="3357046"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803DA1BD-D9E6-4044-AC14-9F4C8795B223}" type="parTrans" cxnId="{2D85E85A-045E-40FD-A252-EE8775CD1B56}">
      <dgm:prSet/>
      <dgm:spPr/>
      <dgm:t>
        <a:bodyPr/>
        <a:lstStyle/>
        <a:p>
          <a:endParaRPr lang="en-US"/>
        </a:p>
      </dgm:t>
    </dgm:pt>
    <dgm:pt modelId="{390CE351-0965-4FE5-9590-3DF160155F3C}" type="sibTrans" cxnId="{2D85E85A-045E-40FD-A252-EE8775CD1B56}">
      <dgm:prSet/>
      <dgm:spPr/>
      <dgm:t>
        <a:bodyPr/>
        <a:lstStyle/>
        <a:p>
          <a:endParaRPr lang="en-US"/>
        </a:p>
      </dgm:t>
    </dgm:pt>
    <dgm:pt modelId="{0DCAE48D-E808-4D9F-8EA1-518D3AF83E22}">
      <dgm:prSet/>
      <dgm:spPr>
        <a:xfrm rot="10800000">
          <a:off x="4912344"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39DAB7B1-6A39-4EE9-B6FB-DF5BD98AC22E}" type="parTrans" cxnId="{727AE35A-DE46-48FF-87BF-B12487630F6C}">
      <dgm:prSet/>
      <dgm:spPr/>
      <dgm:t>
        <a:bodyPr/>
        <a:lstStyle/>
        <a:p>
          <a:endParaRPr lang="en-US"/>
        </a:p>
      </dgm:t>
    </dgm:pt>
    <dgm:pt modelId="{DD9D263C-9804-41FA-AA08-2049585D93C0}" type="sibTrans" cxnId="{727AE35A-DE46-48FF-87BF-B12487630F6C}">
      <dgm:prSet/>
      <dgm:spPr/>
      <dgm:t>
        <a:bodyPr/>
        <a:lstStyle/>
        <a:p>
          <a:endParaRPr lang="en-US"/>
        </a:p>
      </dgm:t>
    </dgm:pt>
    <dgm:pt modelId="{228F1B86-D427-4697-B832-98816C6755CD}">
      <dgm:prSet/>
      <dgm:spPr>
        <a:xfrm rot="10800000">
          <a:off x="646764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837EAF93-7D0F-4E5B-BE34-AC072BE729DA}" type="parTrans" cxnId="{51332B4B-D577-4D76-9580-32F696ECFC7C}">
      <dgm:prSet/>
      <dgm:spPr/>
      <dgm:t>
        <a:bodyPr/>
        <a:lstStyle/>
        <a:p>
          <a:endParaRPr lang="en-US"/>
        </a:p>
      </dgm:t>
    </dgm:pt>
    <dgm:pt modelId="{4FBEF6C0-853A-4379-AA8D-D85E44271DEE}" type="sibTrans" cxnId="{51332B4B-D577-4D76-9580-32F696ECFC7C}">
      <dgm:prSet/>
      <dgm:spPr/>
      <dgm:t>
        <a:bodyPr/>
        <a:lstStyle/>
        <a:p>
          <a:endParaRPr lang="en-US"/>
        </a:p>
      </dgm:t>
    </dgm:pt>
    <dgm:pt modelId="{A3F6595D-515F-4FF2-AF38-C643D80FB482}" type="pres">
      <dgm:prSet presAssocID="{9CD15E0C-E17B-45C4-81F4-81469CFACC99}" presName="Name0" presStyleCnt="0">
        <dgm:presLayoutVars>
          <dgm:dir/>
          <dgm:resizeHandles val="exact"/>
        </dgm:presLayoutVars>
      </dgm:prSet>
      <dgm:spPr/>
      <dgm:t>
        <a:bodyPr/>
        <a:lstStyle/>
        <a:p>
          <a:endParaRPr lang="en-US"/>
        </a:p>
      </dgm:t>
    </dgm:pt>
    <dgm:pt modelId="{AA96837F-B952-44B8-8FBC-7BD6C36A02A8}" type="pres">
      <dgm:prSet presAssocID="{9CD15E0C-E17B-45C4-81F4-81469CFACC99}" presName="bkgdShp" presStyleLbl="alignAccFollowNode1" presStyleIdx="0" presStyleCnt="1" custLinFactNeighborX="-10382" custLinFactNeighborY="-18057"/>
      <dgm:spPr>
        <a:xfrm>
          <a:off x="0" y="0"/>
          <a:ext cx="8128000" cy="2438400"/>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gm:spPr>
    </dgm:pt>
    <dgm:pt modelId="{092523B3-49A3-40EC-8AFA-3D1BCED793ED}" type="pres">
      <dgm:prSet presAssocID="{9CD15E0C-E17B-45C4-81F4-81469CFACC99}" presName="linComp" presStyleCnt="0"/>
      <dgm:spPr/>
    </dgm:pt>
    <dgm:pt modelId="{23A06016-6480-4E96-88B8-853624D6D1B6}" type="pres">
      <dgm:prSet presAssocID="{E71D5825-139C-4F1A-8848-A1E04F6CC4E2}" presName="compNode" presStyleCnt="0"/>
      <dgm:spPr/>
    </dgm:pt>
    <dgm:pt modelId="{B1F0F299-8519-4C7E-AC72-3907BBDE19F2}" type="pres">
      <dgm:prSet presAssocID="{E71D5825-139C-4F1A-8848-A1E04F6CC4E2}" presName="node" presStyleLbl="node1" presStyleIdx="0" presStyleCnt="5">
        <dgm:presLayoutVars>
          <dgm:bulletEnabled val="1"/>
        </dgm:presLayoutVars>
      </dgm:prSet>
      <dgm:spPr/>
      <dgm:t>
        <a:bodyPr/>
        <a:lstStyle/>
        <a:p>
          <a:endParaRPr lang="en-US"/>
        </a:p>
      </dgm:t>
    </dgm:pt>
    <dgm:pt modelId="{060D1B3D-E3E8-42CC-9B83-BA8A3E8A3107}" type="pres">
      <dgm:prSet presAssocID="{E71D5825-139C-4F1A-8848-A1E04F6CC4E2}" presName="invisiNode" presStyleLbl="node1" presStyleIdx="0" presStyleCnt="5"/>
      <dgm:spPr/>
    </dgm:pt>
    <dgm:pt modelId="{2B555FEF-7049-4B82-8FEB-641683E5C3EA}" type="pres">
      <dgm:prSet presAssocID="{E71D5825-139C-4F1A-8848-A1E04F6CC4E2}" presName="imagNode" presStyleLbl="fgImgPlace1" presStyleIdx="0" presStyleCnt="5"/>
      <dgm:spPr>
        <a:xfrm>
          <a:off x="24645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8396051-8D66-426A-B9B9-255CFADA56A8}" type="pres">
      <dgm:prSet presAssocID="{FFA34A86-DEF2-4E1E-AF28-9649F1C901ED}" presName="sibTrans" presStyleLbl="sibTrans2D1" presStyleIdx="0" presStyleCnt="0"/>
      <dgm:spPr/>
      <dgm:t>
        <a:bodyPr/>
        <a:lstStyle/>
        <a:p>
          <a:endParaRPr lang="en-US"/>
        </a:p>
      </dgm:t>
    </dgm:pt>
    <dgm:pt modelId="{BEFAF62D-B571-4431-BCEB-66CAEC87A844}" type="pres">
      <dgm:prSet presAssocID="{5684C627-E03A-4E4D-AECA-DCF9480396F7}" presName="compNode" presStyleCnt="0"/>
      <dgm:spPr/>
    </dgm:pt>
    <dgm:pt modelId="{0716FF3F-7A74-4F0D-95A0-1CB5E766025C}" type="pres">
      <dgm:prSet presAssocID="{5684C627-E03A-4E4D-AECA-DCF9480396F7}" presName="node" presStyleLbl="node1" presStyleIdx="1" presStyleCnt="5">
        <dgm:presLayoutVars>
          <dgm:bulletEnabled val="1"/>
        </dgm:presLayoutVars>
      </dgm:prSet>
      <dgm:spPr/>
      <dgm:t>
        <a:bodyPr/>
        <a:lstStyle/>
        <a:p>
          <a:endParaRPr lang="en-US"/>
        </a:p>
      </dgm:t>
    </dgm:pt>
    <dgm:pt modelId="{88EC4310-38C5-4041-BABC-0FA1F29AC67B}" type="pres">
      <dgm:prSet presAssocID="{5684C627-E03A-4E4D-AECA-DCF9480396F7}" presName="invisiNode" presStyleLbl="node1" presStyleIdx="1" presStyleCnt="5"/>
      <dgm:spPr/>
    </dgm:pt>
    <dgm:pt modelId="{71253AF6-DC1E-4861-8BC6-76303F63439A}" type="pres">
      <dgm:prSet presAssocID="{5684C627-E03A-4E4D-AECA-DCF9480396F7}" presName="imagNode" presStyleLbl="fgImgPlace1" presStyleIdx="1" presStyleCnt="5"/>
      <dgm:spPr>
        <a:xfrm>
          <a:off x="1801749"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D2A22FB6-A36F-4FB6-9FE0-42A63D357BA4}" type="pres">
      <dgm:prSet presAssocID="{F6FF9CD4-288B-44DD-8D03-CFF2ABCB38A0}" presName="sibTrans" presStyleLbl="sibTrans2D1" presStyleIdx="0" presStyleCnt="0"/>
      <dgm:spPr/>
      <dgm:t>
        <a:bodyPr/>
        <a:lstStyle/>
        <a:p>
          <a:endParaRPr lang="en-US"/>
        </a:p>
      </dgm:t>
    </dgm:pt>
    <dgm:pt modelId="{4CF7C064-6FE0-4F91-B1C1-0E9457172FD2}" type="pres">
      <dgm:prSet presAssocID="{673AF5AF-8C58-42B9-93B4-F9F273CF3C08}" presName="compNode" presStyleCnt="0"/>
      <dgm:spPr/>
    </dgm:pt>
    <dgm:pt modelId="{4A49B99A-1206-47DA-AE40-79CFF10D18C0}" type="pres">
      <dgm:prSet presAssocID="{673AF5AF-8C58-42B9-93B4-F9F273CF3C08}" presName="node" presStyleLbl="node1" presStyleIdx="2" presStyleCnt="5">
        <dgm:presLayoutVars>
          <dgm:bulletEnabled val="1"/>
        </dgm:presLayoutVars>
      </dgm:prSet>
      <dgm:spPr/>
      <dgm:t>
        <a:bodyPr/>
        <a:lstStyle/>
        <a:p>
          <a:endParaRPr lang="en-US"/>
        </a:p>
      </dgm:t>
    </dgm:pt>
    <dgm:pt modelId="{50EB4A92-2681-4113-B5D2-B1972018FE0E}" type="pres">
      <dgm:prSet presAssocID="{673AF5AF-8C58-42B9-93B4-F9F273CF3C08}" presName="invisiNode" presStyleLbl="node1" presStyleIdx="2" presStyleCnt="5"/>
      <dgm:spPr/>
    </dgm:pt>
    <dgm:pt modelId="{FFBDB94C-62E3-41AE-B545-B51BFE0EA8FF}" type="pres">
      <dgm:prSet presAssocID="{673AF5AF-8C58-42B9-93B4-F9F273CF3C08}" presName="imagNode" presStyleLbl="fgImgPlace1" presStyleIdx="2" presStyleCnt="5"/>
      <dgm:spPr>
        <a:xfrm>
          <a:off x="3357046"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AE960B2-01FB-4488-86AC-4679516A7680}" type="pres">
      <dgm:prSet presAssocID="{390CE351-0965-4FE5-9590-3DF160155F3C}" presName="sibTrans" presStyleLbl="sibTrans2D1" presStyleIdx="0" presStyleCnt="0"/>
      <dgm:spPr/>
      <dgm:t>
        <a:bodyPr/>
        <a:lstStyle/>
        <a:p>
          <a:endParaRPr lang="en-US"/>
        </a:p>
      </dgm:t>
    </dgm:pt>
    <dgm:pt modelId="{284BA649-4259-48B5-8F96-F962AF6350DF}" type="pres">
      <dgm:prSet presAssocID="{0DCAE48D-E808-4D9F-8EA1-518D3AF83E22}" presName="compNode" presStyleCnt="0"/>
      <dgm:spPr/>
    </dgm:pt>
    <dgm:pt modelId="{5C0FCFAF-F1E1-47CA-94EB-095E15866C3B}" type="pres">
      <dgm:prSet presAssocID="{0DCAE48D-E808-4D9F-8EA1-518D3AF83E22}" presName="node" presStyleLbl="node1" presStyleIdx="3" presStyleCnt="5">
        <dgm:presLayoutVars>
          <dgm:bulletEnabled val="1"/>
        </dgm:presLayoutVars>
      </dgm:prSet>
      <dgm:spPr/>
      <dgm:t>
        <a:bodyPr/>
        <a:lstStyle/>
        <a:p>
          <a:endParaRPr lang="en-US"/>
        </a:p>
      </dgm:t>
    </dgm:pt>
    <dgm:pt modelId="{F7B8B342-315C-4C6C-AD7F-362729908633}" type="pres">
      <dgm:prSet presAssocID="{0DCAE48D-E808-4D9F-8EA1-518D3AF83E22}" presName="invisiNode" presStyleLbl="node1" presStyleIdx="3" presStyleCnt="5"/>
      <dgm:spPr/>
    </dgm:pt>
    <dgm:pt modelId="{DE2A7E5B-B75D-43B4-A510-56B8139D2617}" type="pres">
      <dgm:prSet presAssocID="{0DCAE48D-E808-4D9F-8EA1-518D3AF83E22}" presName="imagNode" presStyleLbl="fgImgPlace1" presStyleIdx="3" presStyleCnt="5"/>
      <dgm:spPr>
        <a:xfrm>
          <a:off x="4912344"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E5F4D9D8-36D3-4B79-8ADA-0DECA842C6BC}" type="pres">
      <dgm:prSet presAssocID="{DD9D263C-9804-41FA-AA08-2049585D93C0}" presName="sibTrans" presStyleLbl="sibTrans2D1" presStyleIdx="0" presStyleCnt="0"/>
      <dgm:spPr/>
      <dgm:t>
        <a:bodyPr/>
        <a:lstStyle/>
        <a:p>
          <a:endParaRPr lang="en-US"/>
        </a:p>
      </dgm:t>
    </dgm:pt>
    <dgm:pt modelId="{13D933AE-70B7-4954-A941-E49D04A35DC5}" type="pres">
      <dgm:prSet presAssocID="{228F1B86-D427-4697-B832-98816C6755CD}" presName="compNode" presStyleCnt="0"/>
      <dgm:spPr/>
    </dgm:pt>
    <dgm:pt modelId="{5230A7AB-800A-42A9-A70F-8A77D1CBADE5}" type="pres">
      <dgm:prSet presAssocID="{228F1B86-D427-4697-B832-98816C6755CD}" presName="node" presStyleLbl="node1" presStyleIdx="4" presStyleCnt="5">
        <dgm:presLayoutVars>
          <dgm:bulletEnabled val="1"/>
        </dgm:presLayoutVars>
      </dgm:prSet>
      <dgm:spPr/>
      <dgm:t>
        <a:bodyPr/>
        <a:lstStyle/>
        <a:p>
          <a:endParaRPr lang="en-US"/>
        </a:p>
      </dgm:t>
    </dgm:pt>
    <dgm:pt modelId="{10CF9077-B8CC-406D-8F16-B6946F860515}" type="pres">
      <dgm:prSet presAssocID="{228F1B86-D427-4697-B832-98816C6755CD}" presName="invisiNode" presStyleLbl="node1" presStyleIdx="4" presStyleCnt="5"/>
      <dgm:spPr/>
    </dgm:pt>
    <dgm:pt modelId="{96EB8553-2530-4320-BDA7-DE1FB9F598AD}" type="pres">
      <dgm:prSet presAssocID="{228F1B86-D427-4697-B832-98816C6755CD}" presName="imagNode" presStyleLbl="fgImgPlace1" presStyleIdx="4" presStyleCnt="5"/>
      <dgm:spPr>
        <a:xfrm>
          <a:off x="646764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Lst>
  <dgm:cxnLst>
    <dgm:cxn modelId="{C4DAC71E-548E-4B51-95DD-52E44D010151}" type="presOf" srcId="{F6FF9CD4-288B-44DD-8D03-CFF2ABCB38A0}" destId="{D2A22FB6-A36F-4FB6-9FE0-42A63D357BA4}" srcOrd="0" destOrd="0" presId="urn:microsoft.com/office/officeart/2005/8/layout/pList2"/>
    <dgm:cxn modelId="{2D85E85A-045E-40FD-A252-EE8775CD1B56}" srcId="{9CD15E0C-E17B-45C4-81F4-81469CFACC99}" destId="{673AF5AF-8C58-42B9-93B4-F9F273CF3C08}" srcOrd="2" destOrd="0" parTransId="{803DA1BD-D9E6-4044-AC14-9F4C8795B223}" sibTransId="{390CE351-0965-4FE5-9590-3DF160155F3C}"/>
    <dgm:cxn modelId="{51332B4B-D577-4D76-9580-32F696ECFC7C}" srcId="{9CD15E0C-E17B-45C4-81F4-81469CFACC99}" destId="{228F1B86-D427-4697-B832-98816C6755CD}" srcOrd="4" destOrd="0" parTransId="{837EAF93-7D0F-4E5B-BE34-AC072BE729DA}" sibTransId="{4FBEF6C0-853A-4379-AA8D-D85E44271DEE}"/>
    <dgm:cxn modelId="{E949D176-E50C-4B57-9C7F-C6BADDEDF818}" type="presOf" srcId="{5684C627-E03A-4E4D-AECA-DCF9480396F7}" destId="{0716FF3F-7A74-4F0D-95A0-1CB5E766025C}" srcOrd="0" destOrd="0" presId="urn:microsoft.com/office/officeart/2005/8/layout/pList2"/>
    <dgm:cxn modelId="{5EFCB075-4095-4259-9A73-BD9823F30AF4}" type="presOf" srcId="{390CE351-0965-4FE5-9590-3DF160155F3C}" destId="{1AE960B2-01FB-4488-86AC-4679516A7680}" srcOrd="0" destOrd="0" presId="urn:microsoft.com/office/officeart/2005/8/layout/pList2"/>
    <dgm:cxn modelId="{FD0593AB-B2DF-4B6C-8863-D24DB043F4F5}" type="presOf" srcId="{673AF5AF-8C58-42B9-93B4-F9F273CF3C08}" destId="{4A49B99A-1206-47DA-AE40-79CFF10D18C0}" srcOrd="0" destOrd="0" presId="urn:microsoft.com/office/officeart/2005/8/layout/pList2"/>
    <dgm:cxn modelId="{F28EB4A3-EFEB-4836-9D06-E8A48EC02524}" type="presOf" srcId="{9CD15E0C-E17B-45C4-81F4-81469CFACC99}" destId="{A3F6595D-515F-4FF2-AF38-C643D80FB482}" srcOrd="0" destOrd="0" presId="urn:microsoft.com/office/officeart/2005/8/layout/pList2"/>
    <dgm:cxn modelId="{12F16811-43F7-4DA5-AA22-F2B0613BC017}" type="presOf" srcId="{E71D5825-139C-4F1A-8848-A1E04F6CC4E2}" destId="{B1F0F299-8519-4C7E-AC72-3907BBDE19F2}" srcOrd="0" destOrd="0" presId="urn:microsoft.com/office/officeart/2005/8/layout/pList2"/>
    <dgm:cxn modelId="{727AE35A-DE46-48FF-87BF-B12487630F6C}" srcId="{9CD15E0C-E17B-45C4-81F4-81469CFACC99}" destId="{0DCAE48D-E808-4D9F-8EA1-518D3AF83E22}" srcOrd="3" destOrd="0" parTransId="{39DAB7B1-6A39-4EE9-B6FB-DF5BD98AC22E}" sibTransId="{DD9D263C-9804-41FA-AA08-2049585D93C0}"/>
    <dgm:cxn modelId="{F46FDEB0-2619-4379-AA17-66F599EE2C92}" type="presOf" srcId="{DD9D263C-9804-41FA-AA08-2049585D93C0}" destId="{E5F4D9D8-36D3-4B79-8ADA-0DECA842C6BC}" srcOrd="0" destOrd="0" presId="urn:microsoft.com/office/officeart/2005/8/layout/pList2"/>
    <dgm:cxn modelId="{D76096CF-7C87-4C76-9E4D-A59A26E94D90}" srcId="{9CD15E0C-E17B-45C4-81F4-81469CFACC99}" destId="{5684C627-E03A-4E4D-AECA-DCF9480396F7}" srcOrd="1" destOrd="0" parTransId="{7E5316A2-C089-4AA2-8E3D-D57ED2EDC5F2}" sibTransId="{F6FF9CD4-288B-44DD-8D03-CFF2ABCB38A0}"/>
    <dgm:cxn modelId="{29163FB9-0CCA-4490-A476-8C42A649F015}" type="presOf" srcId="{FFA34A86-DEF2-4E1E-AF28-9649F1C901ED}" destId="{18396051-8D66-426A-B9B9-255CFADA56A8}" srcOrd="0" destOrd="0" presId="urn:microsoft.com/office/officeart/2005/8/layout/pList2"/>
    <dgm:cxn modelId="{0981DC20-C2B4-4ACE-8230-686EE2F1A3B8}" type="presOf" srcId="{0DCAE48D-E808-4D9F-8EA1-518D3AF83E22}" destId="{5C0FCFAF-F1E1-47CA-94EB-095E15866C3B}" srcOrd="0" destOrd="0" presId="urn:microsoft.com/office/officeart/2005/8/layout/pList2"/>
    <dgm:cxn modelId="{A85D8775-EFE5-47F6-B8F3-137C70C0EC21}" type="presOf" srcId="{228F1B86-D427-4697-B832-98816C6755CD}" destId="{5230A7AB-800A-42A9-A70F-8A77D1CBADE5}" srcOrd="0" destOrd="0" presId="urn:microsoft.com/office/officeart/2005/8/layout/pList2"/>
    <dgm:cxn modelId="{14032806-CF32-4487-8865-8E973BD8CBE0}" srcId="{9CD15E0C-E17B-45C4-81F4-81469CFACC99}" destId="{E71D5825-139C-4F1A-8848-A1E04F6CC4E2}" srcOrd="0" destOrd="0" parTransId="{755D958E-D213-4D3A-967A-E68B4126A136}" sibTransId="{FFA34A86-DEF2-4E1E-AF28-9649F1C901ED}"/>
    <dgm:cxn modelId="{1C52BE9D-454F-4305-9F3B-BE251B22C9F2}" type="presParOf" srcId="{A3F6595D-515F-4FF2-AF38-C643D80FB482}" destId="{AA96837F-B952-44B8-8FBC-7BD6C36A02A8}" srcOrd="0" destOrd="0" presId="urn:microsoft.com/office/officeart/2005/8/layout/pList2"/>
    <dgm:cxn modelId="{222EEB42-6A43-4988-B371-8B51557BAABA}" type="presParOf" srcId="{A3F6595D-515F-4FF2-AF38-C643D80FB482}" destId="{092523B3-49A3-40EC-8AFA-3D1BCED793ED}" srcOrd="1" destOrd="0" presId="urn:microsoft.com/office/officeart/2005/8/layout/pList2"/>
    <dgm:cxn modelId="{B70E9267-7868-4E8F-9C08-EBC1627862EF}" type="presParOf" srcId="{092523B3-49A3-40EC-8AFA-3D1BCED793ED}" destId="{23A06016-6480-4E96-88B8-853624D6D1B6}" srcOrd="0" destOrd="0" presId="urn:microsoft.com/office/officeart/2005/8/layout/pList2"/>
    <dgm:cxn modelId="{5F1C9D99-9D89-4015-A0B4-91467BA55380}" type="presParOf" srcId="{23A06016-6480-4E96-88B8-853624D6D1B6}" destId="{B1F0F299-8519-4C7E-AC72-3907BBDE19F2}" srcOrd="0" destOrd="0" presId="urn:microsoft.com/office/officeart/2005/8/layout/pList2"/>
    <dgm:cxn modelId="{9B7671A4-5A88-4670-ACBE-FA5582C8229A}" type="presParOf" srcId="{23A06016-6480-4E96-88B8-853624D6D1B6}" destId="{060D1B3D-E3E8-42CC-9B83-BA8A3E8A3107}" srcOrd="1" destOrd="0" presId="urn:microsoft.com/office/officeart/2005/8/layout/pList2"/>
    <dgm:cxn modelId="{1170853D-529E-477A-B312-286549345233}" type="presParOf" srcId="{23A06016-6480-4E96-88B8-853624D6D1B6}" destId="{2B555FEF-7049-4B82-8FEB-641683E5C3EA}" srcOrd="2" destOrd="0" presId="urn:microsoft.com/office/officeart/2005/8/layout/pList2"/>
    <dgm:cxn modelId="{C294E25E-ED42-448F-9CB7-0DACE87AA4A5}" type="presParOf" srcId="{092523B3-49A3-40EC-8AFA-3D1BCED793ED}" destId="{18396051-8D66-426A-B9B9-255CFADA56A8}" srcOrd="1" destOrd="0" presId="urn:microsoft.com/office/officeart/2005/8/layout/pList2"/>
    <dgm:cxn modelId="{C2CDBD54-65E0-4873-8648-24B44B876030}" type="presParOf" srcId="{092523B3-49A3-40EC-8AFA-3D1BCED793ED}" destId="{BEFAF62D-B571-4431-BCEB-66CAEC87A844}" srcOrd="2" destOrd="0" presId="urn:microsoft.com/office/officeart/2005/8/layout/pList2"/>
    <dgm:cxn modelId="{F7D5300B-E76E-49B6-8690-2AA3A7444557}" type="presParOf" srcId="{BEFAF62D-B571-4431-BCEB-66CAEC87A844}" destId="{0716FF3F-7A74-4F0D-95A0-1CB5E766025C}" srcOrd="0" destOrd="0" presId="urn:microsoft.com/office/officeart/2005/8/layout/pList2"/>
    <dgm:cxn modelId="{E9B48937-D609-4186-AC5F-31DA91F6DF33}" type="presParOf" srcId="{BEFAF62D-B571-4431-BCEB-66CAEC87A844}" destId="{88EC4310-38C5-4041-BABC-0FA1F29AC67B}" srcOrd="1" destOrd="0" presId="urn:microsoft.com/office/officeart/2005/8/layout/pList2"/>
    <dgm:cxn modelId="{BF07319D-B798-4E84-923D-ACA2FB8A5DA9}" type="presParOf" srcId="{BEFAF62D-B571-4431-BCEB-66CAEC87A844}" destId="{71253AF6-DC1E-4861-8BC6-76303F63439A}" srcOrd="2" destOrd="0" presId="urn:microsoft.com/office/officeart/2005/8/layout/pList2"/>
    <dgm:cxn modelId="{D1FED82D-101C-4BDA-BDB9-6CB479361F47}" type="presParOf" srcId="{092523B3-49A3-40EC-8AFA-3D1BCED793ED}" destId="{D2A22FB6-A36F-4FB6-9FE0-42A63D357BA4}" srcOrd="3" destOrd="0" presId="urn:microsoft.com/office/officeart/2005/8/layout/pList2"/>
    <dgm:cxn modelId="{5CA67ED6-70E3-43FC-B6D6-D38E0FEEA3A8}" type="presParOf" srcId="{092523B3-49A3-40EC-8AFA-3D1BCED793ED}" destId="{4CF7C064-6FE0-4F91-B1C1-0E9457172FD2}" srcOrd="4" destOrd="0" presId="urn:microsoft.com/office/officeart/2005/8/layout/pList2"/>
    <dgm:cxn modelId="{7B1A97CC-47DA-45BB-BDD1-0A7AAE1C60CE}" type="presParOf" srcId="{4CF7C064-6FE0-4F91-B1C1-0E9457172FD2}" destId="{4A49B99A-1206-47DA-AE40-79CFF10D18C0}" srcOrd="0" destOrd="0" presId="urn:microsoft.com/office/officeart/2005/8/layout/pList2"/>
    <dgm:cxn modelId="{4813E94B-2622-44BF-A413-77B472A06F9E}" type="presParOf" srcId="{4CF7C064-6FE0-4F91-B1C1-0E9457172FD2}" destId="{50EB4A92-2681-4113-B5D2-B1972018FE0E}" srcOrd="1" destOrd="0" presId="urn:microsoft.com/office/officeart/2005/8/layout/pList2"/>
    <dgm:cxn modelId="{4A36A95F-EC30-4B32-89AA-654005F98658}" type="presParOf" srcId="{4CF7C064-6FE0-4F91-B1C1-0E9457172FD2}" destId="{FFBDB94C-62E3-41AE-B545-B51BFE0EA8FF}" srcOrd="2" destOrd="0" presId="urn:microsoft.com/office/officeart/2005/8/layout/pList2"/>
    <dgm:cxn modelId="{2C8CF70B-B25D-44EE-A2FB-CA73CA150D51}" type="presParOf" srcId="{092523B3-49A3-40EC-8AFA-3D1BCED793ED}" destId="{1AE960B2-01FB-4488-86AC-4679516A7680}" srcOrd="5" destOrd="0" presId="urn:microsoft.com/office/officeart/2005/8/layout/pList2"/>
    <dgm:cxn modelId="{43B597E3-19D2-4ABC-9803-BB6F0DB5D057}" type="presParOf" srcId="{092523B3-49A3-40EC-8AFA-3D1BCED793ED}" destId="{284BA649-4259-48B5-8F96-F962AF6350DF}" srcOrd="6" destOrd="0" presId="urn:microsoft.com/office/officeart/2005/8/layout/pList2"/>
    <dgm:cxn modelId="{0824E1F1-423F-4D0D-BF4E-F5679FAF4E1F}" type="presParOf" srcId="{284BA649-4259-48B5-8F96-F962AF6350DF}" destId="{5C0FCFAF-F1E1-47CA-94EB-095E15866C3B}" srcOrd="0" destOrd="0" presId="urn:microsoft.com/office/officeart/2005/8/layout/pList2"/>
    <dgm:cxn modelId="{66D2D80A-B54B-476B-AC07-E6DB75DA0259}" type="presParOf" srcId="{284BA649-4259-48B5-8F96-F962AF6350DF}" destId="{F7B8B342-315C-4C6C-AD7F-362729908633}" srcOrd="1" destOrd="0" presId="urn:microsoft.com/office/officeart/2005/8/layout/pList2"/>
    <dgm:cxn modelId="{CB4D1EBC-9536-4346-9F48-F0392B7AC20E}" type="presParOf" srcId="{284BA649-4259-48B5-8F96-F962AF6350DF}" destId="{DE2A7E5B-B75D-43B4-A510-56B8139D2617}" srcOrd="2" destOrd="0" presId="urn:microsoft.com/office/officeart/2005/8/layout/pList2"/>
    <dgm:cxn modelId="{BB410762-96C3-4D61-8481-C9E00EB1801A}" type="presParOf" srcId="{092523B3-49A3-40EC-8AFA-3D1BCED793ED}" destId="{E5F4D9D8-36D3-4B79-8ADA-0DECA842C6BC}" srcOrd="7" destOrd="0" presId="urn:microsoft.com/office/officeart/2005/8/layout/pList2"/>
    <dgm:cxn modelId="{AD3FABCF-46B1-46DB-A46F-C41A50E5EE59}" type="presParOf" srcId="{092523B3-49A3-40EC-8AFA-3D1BCED793ED}" destId="{13D933AE-70B7-4954-A941-E49D04A35DC5}" srcOrd="8" destOrd="0" presId="urn:microsoft.com/office/officeart/2005/8/layout/pList2"/>
    <dgm:cxn modelId="{0CECEF68-4703-41EC-A398-C13921374A85}" type="presParOf" srcId="{13D933AE-70B7-4954-A941-E49D04A35DC5}" destId="{5230A7AB-800A-42A9-A70F-8A77D1CBADE5}" srcOrd="0" destOrd="0" presId="urn:microsoft.com/office/officeart/2005/8/layout/pList2"/>
    <dgm:cxn modelId="{49F14DD6-1C8B-4D2D-83AF-24AE4DACB9D8}" type="presParOf" srcId="{13D933AE-70B7-4954-A941-E49D04A35DC5}" destId="{10CF9077-B8CC-406D-8F16-B6946F860515}" srcOrd="1" destOrd="0" presId="urn:microsoft.com/office/officeart/2005/8/layout/pList2"/>
    <dgm:cxn modelId="{BF731838-29E2-445A-8B0A-4CEC611D4E00}" type="presParOf" srcId="{13D933AE-70B7-4954-A941-E49D04A35DC5}" destId="{96EB8553-2530-4320-BDA7-DE1FB9F598A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CD15E0C-E17B-45C4-81F4-81469CFACC99}"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E71D5825-139C-4F1A-8848-A1E04F6CC4E2}">
      <dgm:prSet phldrT="[Text]"/>
      <dgm:spPr>
        <a:xfrm rot="10800000">
          <a:off x="24645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55D958E-D213-4D3A-967A-E68B4126A136}" type="parTrans" cxnId="{14032806-CF32-4487-8865-8E973BD8CBE0}">
      <dgm:prSet/>
      <dgm:spPr/>
      <dgm:t>
        <a:bodyPr/>
        <a:lstStyle/>
        <a:p>
          <a:endParaRPr lang="en-US"/>
        </a:p>
      </dgm:t>
    </dgm:pt>
    <dgm:pt modelId="{FFA34A86-DEF2-4E1E-AF28-9649F1C901ED}" type="sibTrans" cxnId="{14032806-CF32-4487-8865-8E973BD8CBE0}">
      <dgm:prSet/>
      <dgm:spPr/>
      <dgm:t>
        <a:bodyPr/>
        <a:lstStyle/>
        <a:p>
          <a:endParaRPr lang="en-US"/>
        </a:p>
      </dgm:t>
    </dgm:pt>
    <dgm:pt modelId="{5684C627-E03A-4E4D-AECA-DCF9480396F7}">
      <dgm:prSet phldrT="[Text]"/>
      <dgm:spPr>
        <a:xfrm rot="10800000">
          <a:off x="1801749"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E5316A2-C089-4AA2-8E3D-D57ED2EDC5F2}" type="parTrans" cxnId="{D76096CF-7C87-4C76-9E4D-A59A26E94D90}">
      <dgm:prSet/>
      <dgm:spPr/>
      <dgm:t>
        <a:bodyPr/>
        <a:lstStyle/>
        <a:p>
          <a:endParaRPr lang="en-US"/>
        </a:p>
      </dgm:t>
    </dgm:pt>
    <dgm:pt modelId="{F6FF9CD4-288B-44DD-8D03-CFF2ABCB38A0}" type="sibTrans" cxnId="{D76096CF-7C87-4C76-9E4D-A59A26E94D90}">
      <dgm:prSet/>
      <dgm:spPr/>
      <dgm:t>
        <a:bodyPr/>
        <a:lstStyle/>
        <a:p>
          <a:endParaRPr lang="en-US"/>
        </a:p>
      </dgm:t>
    </dgm:pt>
    <dgm:pt modelId="{673AF5AF-8C58-42B9-93B4-F9F273CF3C08}">
      <dgm:prSet phldrT="[Text]"/>
      <dgm:spPr>
        <a:xfrm rot="10800000">
          <a:off x="3357046"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803DA1BD-D9E6-4044-AC14-9F4C8795B223}" type="parTrans" cxnId="{2D85E85A-045E-40FD-A252-EE8775CD1B56}">
      <dgm:prSet/>
      <dgm:spPr/>
      <dgm:t>
        <a:bodyPr/>
        <a:lstStyle/>
        <a:p>
          <a:endParaRPr lang="en-US"/>
        </a:p>
      </dgm:t>
    </dgm:pt>
    <dgm:pt modelId="{390CE351-0965-4FE5-9590-3DF160155F3C}" type="sibTrans" cxnId="{2D85E85A-045E-40FD-A252-EE8775CD1B56}">
      <dgm:prSet/>
      <dgm:spPr/>
      <dgm:t>
        <a:bodyPr/>
        <a:lstStyle/>
        <a:p>
          <a:endParaRPr lang="en-US"/>
        </a:p>
      </dgm:t>
    </dgm:pt>
    <dgm:pt modelId="{0DCAE48D-E808-4D9F-8EA1-518D3AF83E22}">
      <dgm:prSet/>
      <dgm:spPr>
        <a:xfrm rot="10800000">
          <a:off x="4912344"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39DAB7B1-6A39-4EE9-B6FB-DF5BD98AC22E}" type="parTrans" cxnId="{727AE35A-DE46-48FF-87BF-B12487630F6C}">
      <dgm:prSet/>
      <dgm:spPr/>
      <dgm:t>
        <a:bodyPr/>
        <a:lstStyle/>
        <a:p>
          <a:endParaRPr lang="en-US"/>
        </a:p>
      </dgm:t>
    </dgm:pt>
    <dgm:pt modelId="{DD9D263C-9804-41FA-AA08-2049585D93C0}" type="sibTrans" cxnId="{727AE35A-DE46-48FF-87BF-B12487630F6C}">
      <dgm:prSet/>
      <dgm:spPr/>
      <dgm:t>
        <a:bodyPr/>
        <a:lstStyle/>
        <a:p>
          <a:endParaRPr lang="en-US"/>
        </a:p>
      </dgm:t>
    </dgm:pt>
    <dgm:pt modelId="{228F1B86-D427-4697-B832-98816C6755CD}">
      <dgm:prSet/>
      <dgm:spPr>
        <a:xfrm rot="10800000">
          <a:off x="646764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837EAF93-7D0F-4E5B-BE34-AC072BE729DA}" type="parTrans" cxnId="{51332B4B-D577-4D76-9580-32F696ECFC7C}">
      <dgm:prSet/>
      <dgm:spPr/>
      <dgm:t>
        <a:bodyPr/>
        <a:lstStyle/>
        <a:p>
          <a:endParaRPr lang="en-US"/>
        </a:p>
      </dgm:t>
    </dgm:pt>
    <dgm:pt modelId="{4FBEF6C0-853A-4379-AA8D-D85E44271DEE}" type="sibTrans" cxnId="{51332B4B-D577-4D76-9580-32F696ECFC7C}">
      <dgm:prSet/>
      <dgm:spPr/>
      <dgm:t>
        <a:bodyPr/>
        <a:lstStyle/>
        <a:p>
          <a:endParaRPr lang="en-US"/>
        </a:p>
      </dgm:t>
    </dgm:pt>
    <dgm:pt modelId="{A3F6595D-515F-4FF2-AF38-C643D80FB482}" type="pres">
      <dgm:prSet presAssocID="{9CD15E0C-E17B-45C4-81F4-81469CFACC99}" presName="Name0" presStyleCnt="0">
        <dgm:presLayoutVars>
          <dgm:dir/>
          <dgm:resizeHandles val="exact"/>
        </dgm:presLayoutVars>
      </dgm:prSet>
      <dgm:spPr/>
      <dgm:t>
        <a:bodyPr/>
        <a:lstStyle/>
        <a:p>
          <a:endParaRPr lang="en-US"/>
        </a:p>
      </dgm:t>
    </dgm:pt>
    <dgm:pt modelId="{AA96837F-B952-44B8-8FBC-7BD6C36A02A8}" type="pres">
      <dgm:prSet presAssocID="{9CD15E0C-E17B-45C4-81F4-81469CFACC99}" presName="bkgdShp" presStyleLbl="alignAccFollowNode1" presStyleIdx="0" presStyleCnt="1" custLinFactNeighborX="-10382" custLinFactNeighborY="-18057"/>
      <dgm:spPr>
        <a:xfrm>
          <a:off x="0" y="0"/>
          <a:ext cx="8128000" cy="2438400"/>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gm:spPr>
    </dgm:pt>
    <dgm:pt modelId="{092523B3-49A3-40EC-8AFA-3D1BCED793ED}" type="pres">
      <dgm:prSet presAssocID="{9CD15E0C-E17B-45C4-81F4-81469CFACC99}" presName="linComp" presStyleCnt="0"/>
      <dgm:spPr/>
    </dgm:pt>
    <dgm:pt modelId="{23A06016-6480-4E96-88B8-853624D6D1B6}" type="pres">
      <dgm:prSet presAssocID="{E71D5825-139C-4F1A-8848-A1E04F6CC4E2}" presName="compNode" presStyleCnt="0"/>
      <dgm:spPr/>
    </dgm:pt>
    <dgm:pt modelId="{B1F0F299-8519-4C7E-AC72-3907BBDE19F2}" type="pres">
      <dgm:prSet presAssocID="{E71D5825-139C-4F1A-8848-A1E04F6CC4E2}" presName="node" presStyleLbl="node1" presStyleIdx="0" presStyleCnt="5">
        <dgm:presLayoutVars>
          <dgm:bulletEnabled val="1"/>
        </dgm:presLayoutVars>
      </dgm:prSet>
      <dgm:spPr/>
      <dgm:t>
        <a:bodyPr/>
        <a:lstStyle/>
        <a:p>
          <a:endParaRPr lang="en-US"/>
        </a:p>
      </dgm:t>
    </dgm:pt>
    <dgm:pt modelId="{060D1B3D-E3E8-42CC-9B83-BA8A3E8A3107}" type="pres">
      <dgm:prSet presAssocID="{E71D5825-139C-4F1A-8848-A1E04F6CC4E2}" presName="invisiNode" presStyleLbl="node1" presStyleIdx="0" presStyleCnt="5"/>
      <dgm:spPr/>
    </dgm:pt>
    <dgm:pt modelId="{2B555FEF-7049-4B82-8FEB-641683E5C3EA}" type="pres">
      <dgm:prSet presAssocID="{E71D5825-139C-4F1A-8848-A1E04F6CC4E2}" presName="imagNode" presStyleLbl="fgImgPlace1" presStyleIdx="0" presStyleCnt="5"/>
      <dgm:spPr>
        <a:xfrm>
          <a:off x="24645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8396051-8D66-426A-B9B9-255CFADA56A8}" type="pres">
      <dgm:prSet presAssocID="{FFA34A86-DEF2-4E1E-AF28-9649F1C901ED}" presName="sibTrans" presStyleLbl="sibTrans2D1" presStyleIdx="0" presStyleCnt="0"/>
      <dgm:spPr/>
      <dgm:t>
        <a:bodyPr/>
        <a:lstStyle/>
        <a:p>
          <a:endParaRPr lang="en-US"/>
        </a:p>
      </dgm:t>
    </dgm:pt>
    <dgm:pt modelId="{BEFAF62D-B571-4431-BCEB-66CAEC87A844}" type="pres">
      <dgm:prSet presAssocID="{5684C627-E03A-4E4D-AECA-DCF9480396F7}" presName="compNode" presStyleCnt="0"/>
      <dgm:spPr/>
    </dgm:pt>
    <dgm:pt modelId="{0716FF3F-7A74-4F0D-95A0-1CB5E766025C}" type="pres">
      <dgm:prSet presAssocID="{5684C627-E03A-4E4D-AECA-DCF9480396F7}" presName="node" presStyleLbl="node1" presStyleIdx="1" presStyleCnt="5">
        <dgm:presLayoutVars>
          <dgm:bulletEnabled val="1"/>
        </dgm:presLayoutVars>
      </dgm:prSet>
      <dgm:spPr/>
      <dgm:t>
        <a:bodyPr/>
        <a:lstStyle/>
        <a:p>
          <a:endParaRPr lang="en-US"/>
        </a:p>
      </dgm:t>
    </dgm:pt>
    <dgm:pt modelId="{88EC4310-38C5-4041-BABC-0FA1F29AC67B}" type="pres">
      <dgm:prSet presAssocID="{5684C627-E03A-4E4D-AECA-DCF9480396F7}" presName="invisiNode" presStyleLbl="node1" presStyleIdx="1" presStyleCnt="5"/>
      <dgm:spPr/>
    </dgm:pt>
    <dgm:pt modelId="{71253AF6-DC1E-4861-8BC6-76303F63439A}" type="pres">
      <dgm:prSet presAssocID="{5684C627-E03A-4E4D-AECA-DCF9480396F7}" presName="imagNode" presStyleLbl="fgImgPlace1" presStyleIdx="1" presStyleCnt="5"/>
      <dgm:spPr>
        <a:xfrm>
          <a:off x="1801749"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D2A22FB6-A36F-4FB6-9FE0-42A63D357BA4}" type="pres">
      <dgm:prSet presAssocID="{F6FF9CD4-288B-44DD-8D03-CFF2ABCB38A0}" presName="sibTrans" presStyleLbl="sibTrans2D1" presStyleIdx="0" presStyleCnt="0"/>
      <dgm:spPr/>
      <dgm:t>
        <a:bodyPr/>
        <a:lstStyle/>
        <a:p>
          <a:endParaRPr lang="en-US"/>
        </a:p>
      </dgm:t>
    </dgm:pt>
    <dgm:pt modelId="{4CF7C064-6FE0-4F91-B1C1-0E9457172FD2}" type="pres">
      <dgm:prSet presAssocID="{673AF5AF-8C58-42B9-93B4-F9F273CF3C08}" presName="compNode" presStyleCnt="0"/>
      <dgm:spPr/>
    </dgm:pt>
    <dgm:pt modelId="{4A49B99A-1206-47DA-AE40-79CFF10D18C0}" type="pres">
      <dgm:prSet presAssocID="{673AF5AF-8C58-42B9-93B4-F9F273CF3C08}" presName="node" presStyleLbl="node1" presStyleIdx="2" presStyleCnt="5">
        <dgm:presLayoutVars>
          <dgm:bulletEnabled val="1"/>
        </dgm:presLayoutVars>
      </dgm:prSet>
      <dgm:spPr/>
      <dgm:t>
        <a:bodyPr/>
        <a:lstStyle/>
        <a:p>
          <a:endParaRPr lang="en-US"/>
        </a:p>
      </dgm:t>
    </dgm:pt>
    <dgm:pt modelId="{50EB4A92-2681-4113-B5D2-B1972018FE0E}" type="pres">
      <dgm:prSet presAssocID="{673AF5AF-8C58-42B9-93B4-F9F273CF3C08}" presName="invisiNode" presStyleLbl="node1" presStyleIdx="2" presStyleCnt="5"/>
      <dgm:spPr/>
    </dgm:pt>
    <dgm:pt modelId="{FFBDB94C-62E3-41AE-B545-B51BFE0EA8FF}" type="pres">
      <dgm:prSet presAssocID="{673AF5AF-8C58-42B9-93B4-F9F273CF3C08}" presName="imagNode" presStyleLbl="fgImgPlace1" presStyleIdx="2" presStyleCnt="5"/>
      <dgm:spPr>
        <a:xfrm>
          <a:off x="3357046"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AE960B2-01FB-4488-86AC-4679516A7680}" type="pres">
      <dgm:prSet presAssocID="{390CE351-0965-4FE5-9590-3DF160155F3C}" presName="sibTrans" presStyleLbl="sibTrans2D1" presStyleIdx="0" presStyleCnt="0"/>
      <dgm:spPr/>
      <dgm:t>
        <a:bodyPr/>
        <a:lstStyle/>
        <a:p>
          <a:endParaRPr lang="en-US"/>
        </a:p>
      </dgm:t>
    </dgm:pt>
    <dgm:pt modelId="{284BA649-4259-48B5-8F96-F962AF6350DF}" type="pres">
      <dgm:prSet presAssocID="{0DCAE48D-E808-4D9F-8EA1-518D3AF83E22}" presName="compNode" presStyleCnt="0"/>
      <dgm:spPr/>
    </dgm:pt>
    <dgm:pt modelId="{5C0FCFAF-F1E1-47CA-94EB-095E15866C3B}" type="pres">
      <dgm:prSet presAssocID="{0DCAE48D-E808-4D9F-8EA1-518D3AF83E22}" presName="node" presStyleLbl="node1" presStyleIdx="3" presStyleCnt="5">
        <dgm:presLayoutVars>
          <dgm:bulletEnabled val="1"/>
        </dgm:presLayoutVars>
      </dgm:prSet>
      <dgm:spPr/>
      <dgm:t>
        <a:bodyPr/>
        <a:lstStyle/>
        <a:p>
          <a:endParaRPr lang="en-US"/>
        </a:p>
      </dgm:t>
    </dgm:pt>
    <dgm:pt modelId="{F7B8B342-315C-4C6C-AD7F-362729908633}" type="pres">
      <dgm:prSet presAssocID="{0DCAE48D-E808-4D9F-8EA1-518D3AF83E22}" presName="invisiNode" presStyleLbl="node1" presStyleIdx="3" presStyleCnt="5"/>
      <dgm:spPr/>
    </dgm:pt>
    <dgm:pt modelId="{DE2A7E5B-B75D-43B4-A510-56B8139D2617}" type="pres">
      <dgm:prSet presAssocID="{0DCAE48D-E808-4D9F-8EA1-518D3AF83E22}" presName="imagNode" presStyleLbl="fgImgPlace1" presStyleIdx="3" presStyleCnt="5"/>
      <dgm:spPr>
        <a:xfrm>
          <a:off x="4912344"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E5F4D9D8-36D3-4B79-8ADA-0DECA842C6BC}" type="pres">
      <dgm:prSet presAssocID="{DD9D263C-9804-41FA-AA08-2049585D93C0}" presName="sibTrans" presStyleLbl="sibTrans2D1" presStyleIdx="0" presStyleCnt="0"/>
      <dgm:spPr/>
      <dgm:t>
        <a:bodyPr/>
        <a:lstStyle/>
        <a:p>
          <a:endParaRPr lang="en-US"/>
        </a:p>
      </dgm:t>
    </dgm:pt>
    <dgm:pt modelId="{13D933AE-70B7-4954-A941-E49D04A35DC5}" type="pres">
      <dgm:prSet presAssocID="{228F1B86-D427-4697-B832-98816C6755CD}" presName="compNode" presStyleCnt="0"/>
      <dgm:spPr/>
    </dgm:pt>
    <dgm:pt modelId="{5230A7AB-800A-42A9-A70F-8A77D1CBADE5}" type="pres">
      <dgm:prSet presAssocID="{228F1B86-D427-4697-B832-98816C6755CD}" presName="node" presStyleLbl="node1" presStyleIdx="4" presStyleCnt="5">
        <dgm:presLayoutVars>
          <dgm:bulletEnabled val="1"/>
        </dgm:presLayoutVars>
      </dgm:prSet>
      <dgm:spPr/>
      <dgm:t>
        <a:bodyPr/>
        <a:lstStyle/>
        <a:p>
          <a:endParaRPr lang="en-US"/>
        </a:p>
      </dgm:t>
    </dgm:pt>
    <dgm:pt modelId="{10CF9077-B8CC-406D-8F16-B6946F860515}" type="pres">
      <dgm:prSet presAssocID="{228F1B86-D427-4697-B832-98816C6755CD}" presName="invisiNode" presStyleLbl="node1" presStyleIdx="4" presStyleCnt="5"/>
      <dgm:spPr/>
    </dgm:pt>
    <dgm:pt modelId="{96EB8553-2530-4320-BDA7-DE1FB9F598AD}" type="pres">
      <dgm:prSet presAssocID="{228F1B86-D427-4697-B832-98816C6755CD}" presName="imagNode" presStyleLbl="fgImgPlace1" presStyleIdx="4" presStyleCnt="5"/>
      <dgm:spPr>
        <a:xfrm>
          <a:off x="646764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Lst>
  <dgm:cxnLst>
    <dgm:cxn modelId="{C4DAC71E-548E-4B51-95DD-52E44D010151}" type="presOf" srcId="{F6FF9CD4-288B-44DD-8D03-CFF2ABCB38A0}" destId="{D2A22FB6-A36F-4FB6-9FE0-42A63D357BA4}" srcOrd="0" destOrd="0" presId="urn:microsoft.com/office/officeart/2005/8/layout/pList2"/>
    <dgm:cxn modelId="{2D85E85A-045E-40FD-A252-EE8775CD1B56}" srcId="{9CD15E0C-E17B-45C4-81F4-81469CFACC99}" destId="{673AF5AF-8C58-42B9-93B4-F9F273CF3C08}" srcOrd="2" destOrd="0" parTransId="{803DA1BD-D9E6-4044-AC14-9F4C8795B223}" sibTransId="{390CE351-0965-4FE5-9590-3DF160155F3C}"/>
    <dgm:cxn modelId="{51332B4B-D577-4D76-9580-32F696ECFC7C}" srcId="{9CD15E0C-E17B-45C4-81F4-81469CFACC99}" destId="{228F1B86-D427-4697-B832-98816C6755CD}" srcOrd="4" destOrd="0" parTransId="{837EAF93-7D0F-4E5B-BE34-AC072BE729DA}" sibTransId="{4FBEF6C0-853A-4379-AA8D-D85E44271DEE}"/>
    <dgm:cxn modelId="{E949D176-E50C-4B57-9C7F-C6BADDEDF818}" type="presOf" srcId="{5684C627-E03A-4E4D-AECA-DCF9480396F7}" destId="{0716FF3F-7A74-4F0D-95A0-1CB5E766025C}" srcOrd="0" destOrd="0" presId="urn:microsoft.com/office/officeart/2005/8/layout/pList2"/>
    <dgm:cxn modelId="{5EFCB075-4095-4259-9A73-BD9823F30AF4}" type="presOf" srcId="{390CE351-0965-4FE5-9590-3DF160155F3C}" destId="{1AE960B2-01FB-4488-86AC-4679516A7680}" srcOrd="0" destOrd="0" presId="urn:microsoft.com/office/officeart/2005/8/layout/pList2"/>
    <dgm:cxn modelId="{FD0593AB-B2DF-4B6C-8863-D24DB043F4F5}" type="presOf" srcId="{673AF5AF-8C58-42B9-93B4-F9F273CF3C08}" destId="{4A49B99A-1206-47DA-AE40-79CFF10D18C0}" srcOrd="0" destOrd="0" presId="urn:microsoft.com/office/officeart/2005/8/layout/pList2"/>
    <dgm:cxn modelId="{F28EB4A3-EFEB-4836-9D06-E8A48EC02524}" type="presOf" srcId="{9CD15E0C-E17B-45C4-81F4-81469CFACC99}" destId="{A3F6595D-515F-4FF2-AF38-C643D80FB482}" srcOrd="0" destOrd="0" presId="urn:microsoft.com/office/officeart/2005/8/layout/pList2"/>
    <dgm:cxn modelId="{12F16811-43F7-4DA5-AA22-F2B0613BC017}" type="presOf" srcId="{E71D5825-139C-4F1A-8848-A1E04F6CC4E2}" destId="{B1F0F299-8519-4C7E-AC72-3907BBDE19F2}" srcOrd="0" destOrd="0" presId="urn:microsoft.com/office/officeart/2005/8/layout/pList2"/>
    <dgm:cxn modelId="{727AE35A-DE46-48FF-87BF-B12487630F6C}" srcId="{9CD15E0C-E17B-45C4-81F4-81469CFACC99}" destId="{0DCAE48D-E808-4D9F-8EA1-518D3AF83E22}" srcOrd="3" destOrd="0" parTransId="{39DAB7B1-6A39-4EE9-B6FB-DF5BD98AC22E}" sibTransId="{DD9D263C-9804-41FA-AA08-2049585D93C0}"/>
    <dgm:cxn modelId="{F46FDEB0-2619-4379-AA17-66F599EE2C92}" type="presOf" srcId="{DD9D263C-9804-41FA-AA08-2049585D93C0}" destId="{E5F4D9D8-36D3-4B79-8ADA-0DECA842C6BC}" srcOrd="0" destOrd="0" presId="urn:microsoft.com/office/officeart/2005/8/layout/pList2"/>
    <dgm:cxn modelId="{D76096CF-7C87-4C76-9E4D-A59A26E94D90}" srcId="{9CD15E0C-E17B-45C4-81F4-81469CFACC99}" destId="{5684C627-E03A-4E4D-AECA-DCF9480396F7}" srcOrd="1" destOrd="0" parTransId="{7E5316A2-C089-4AA2-8E3D-D57ED2EDC5F2}" sibTransId="{F6FF9CD4-288B-44DD-8D03-CFF2ABCB38A0}"/>
    <dgm:cxn modelId="{29163FB9-0CCA-4490-A476-8C42A649F015}" type="presOf" srcId="{FFA34A86-DEF2-4E1E-AF28-9649F1C901ED}" destId="{18396051-8D66-426A-B9B9-255CFADA56A8}" srcOrd="0" destOrd="0" presId="urn:microsoft.com/office/officeart/2005/8/layout/pList2"/>
    <dgm:cxn modelId="{0981DC20-C2B4-4ACE-8230-686EE2F1A3B8}" type="presOf" srcId="{0DCAE48D-E808-4D9F-8EA1-518D3AF83E22}" destId="{5C0FCFAF-F1E1-47CA-94EB-095E15866C3B}" srcOrd="0" destOrd="0" presId="urn:microsoft.com/office/officeart/2005/8/layout/pList2"/>
    <dgm:cxn modelId="{A85D8775-EFE5-47F6-B8F3-137C70C0EC21}" type="presOf" srcId="{228F1B86-D427-4697-B832-98816C6755CD}" destId="{5230A7AB-800A-42A9-A70F-8A77D1CBADE5}" srcOrd="0" destOrd="0" presId="urn:microsoft.com/office/officeart/2005/8/layout/pList2"/>
    <dgm:cxn modelId="{14032806-CF32-4487-8865-8E973BD8CBE0}" srcId="{9CD15E0C-E17B-45C4-81F4-81469CFACC99}" destId="{E71D5825-139C-4F1A-8848-A1E04F6CC4E2}" srcOrd="0" destOrd="0" parTransId="{755D958E-D213-4D3A-967A-E68B4126A136}" sibTransId="{FFA34A86-DEF2-4E1E-AF28-9649F1C901ED}"/>
    <dgm:cxn modelId="{1C52BE9D-454F-4305-9F3B-BE251B22C9F2}" type="presParOf" srcId="{A3F6595D-515F-4FF2-AF38-C643D80FB482}" destId="{AA96837F-B952-44B8-8FBC-7BD6C36A02A8}" srcOrd="0" destOrd="0" presId="urn:microsoft.com/office/officeart/2005/8/layout/pList2"/>
    <dgm:cxn modelId="{222EEB42-6A43-4988-B371-8B51557BAABA}" type="presParOf" srcId="{A3F6595D-515F-4FF2-AF38-C643D80FB482}" destId="{092523B3-49A3-40EC-8AFA-3D1BCED793ED}" srcOrd="1" destOrd="0" presId="urn:microsoft.com/office/officeart/2005/8/layout/pList2"/>
    <dgm:cxn modelId="{B70E9267-7868-4E8F-9C08-EBC1627862EF}" type="presParOf" srcId="{092523B3-49A3-40EC-8AFA-3D1BCED793ED}" destId="{23A06016-6480-4E96-88B8-853624D6D1B6}" srcOrd="0" destOrd="0" presId="urn:microsoft.com/office/officeart/2005/8/layout/pList2"/>
    <dgm:cxn modelId="{5F1C9D99-9D89-4015-A0B4-91467BA55380}" type="presParOf" srcId="{23A06016-6480-4E96-88B8-853624D6D1B6}" destId="{B1F0F299-8519-4C7E-AC72-3907BBDE19F2}" srcOrd="0" destOrd="0" presId="urn:microsoft.com/office/officeart/2005/8/layout/pList2"/>
    <dgm:cxn modelId="{9B7671A4-5A88-4670-ACBE-FA5582C8229A}" type="presParOf" srcId="{23A06016-6480-4E96-88B8-853624D6D1B6}" destId="{060D1B3D-E3E8-42CC-9B83-BA8A3E8A3107}" srcOrd="1" destOrd="0" presId="urn:microsoft.com/office/officeart/2005/8/layout/pList2"/>
    <dgm:cxn modelId="{1170853D-529E-477A-B312-286549345233}" type="presParOf" srcId="{23A06016-6480-4E96-88B8-853624D6D1B6}" destId="{2B555FEF-7049-4B82-8FEB-641683E5C3EA}" srcOrd="2" destOrd="0" presId="urn:microsoft.com/office/officeart/2005/8/layout/pList2"/>
    <dgm:cxn modelId="{C294E25E-ED42-448F-9CB7-0DACE87AA4A5}" type="presParOf" srcId="{092523B3-49A3-40EC-8AFA-3D1BCED793ED}" destId="{18396051-8D66-426A-B9B9-255CFADA56A8}" srcOrd="1" destOrd="0" presId="urn:microsoft.com/office/officeart/2005/8/layout/pList2"/>
    <dgm:cxn modelId="{C2CDBD54-65E0-4873-8648-24B44B876030}" type="presParOf" srcId="{092523B3-49A3-40EC-8AFA-3D1BCED793ED}" destId="{BEFAF62D-B571-4431-BCEB-66CAEC87A844}" srcOrd="2" destOrd="0" presId="urn:microsoft.com/office/officeart/2005/8/layout/pList2"/>
    <dgm:cxn modelId="{F7D5300B-E76E-49B6-8690-2AA3A7444557}" type="presParOf" srcId="{BEFAF62D-B571-4431-BCEB-66CAEC87A844}" destId="{0716FF3F-7A74-4F0D-95A0-1CB5E766025C}" srcOrd="0" destOrd="0" presId="urn:microsoft.com/office/officeart/2005/8/layout/pList2"/>
    <dgm:cxn modelId="{E9B48937-D609-4186-AC5F-31DA91F6DF33}" type="presParOf" srcId="{BEFAF62D-B571-4431-BCEB-66CAEC87A844}" destId="{88EC4310-38C5-4041-BABC-0FA1F29AC67B}" srcOrd="1" destOrd="0" presId="urn:microsoft.com/office/officeart/2005/8/layout/pList2"/>
    <dgm:cxn modelId="{BF07319D-B798-4E84-923D-ACA2FB8A5DA9}" type="presParOf" srcId="{BEFAF62D-B571-4431-BCEB-66CAEC87A844}" destId="{71253AF6-DC1E-4861-8BC6-76303F63439A}" srcOrd="2" destOrd="0" presId="urn:microsoft.com/office/officeart/2005/8/layout/pList2"/>
    <dgm:cxn modelId="{D1FED82D-101C-4BDA-BDB9-6CB479361F47}" type="presParOf" srcId="{092523B3-49A3-40EC-8AFA-3D1BCED793ED}" destId="{D2A22FB6-A36F-4FB6-9FE0-42A63D357BA4}" srcOrd="3" destOrd="0" presId="urn:microsoft.com/office/officeart/2005/8/layout/pList2"/>
    <dgm:cxn modelId="{5CA67ED6-70E3-43FC-B6D6-D38E0FEEA3A8}" type="presParOf" srcId="{092523B3-49A3-40EC-8AFA-3D1BCED793ED}" destId="{4CF7C064-6FE0-4F91-B1C1-0E9457172FD2}" srcOrd="4" destOrd="0" presId="urn:microsoft.com/office/officeart/2005/8/layout/pList2"/>
    <dgm:cxn modelId="{7B1A97CC-47DA-45BB-BDD1-0A7AAE1C60CE}" type="presParOf" srcId="{4CF7C064-6FE0-4F91-B1C1-0E9457172FD2}" destId="{4A49B99A-1206-47DA-AE40-79CFF10D18C0}" srcOrd="0" destOrd="0" presId="urn:microsoft.com/office/officeart/2005/8/layout/pList2"/>
    <dgm:cxn modelId="{4813E94B-2622-44BF-A413-77B472A06F9E}" type="presParOf" srcId="{4CF7C064-6FE0-4F91-B1C1-0E9457172FD2}" destId="{50EB4A92-2681-4113-B5D2-B1972018FE0E}" srcOrd="1" destOrd="0" presId="urn:microsoft.com/office/officeart/2005/8/layout/pList2"/>
    <dgm:cxn modelId="{4A36A95F-EC30-4B32-89AA-654005F98658}" type="presParOf" srcId="{4CF7C064-6FE0-4F91-B1C1-0E9457172FD2}" destId="{FFBDB94C-62E3-41AE-B545-B51BFE0EA8FF}" srcOrd="2" destOrd="0" presId="urn:microsoft.com/office/officeart/2005/8/layout/pList2"/>
    <dgm:cxn modelId="{2C8CF70B-B25D-44EE-A2FB-CA73CA150D51}" type="presParOf" srcId="{092523B3-49A3-40EC-8AFA-3D1BCED793ED}" destId="{1AE960B2-01FB-4488-86AC-4679516A7680}" srcOrd="5" destOrd="0" presId="urn:microsoft.com/office/officeart/2005/8/layout/pList2"/>
    <dgm:cxn modelId="{43B597E3-19D2-4ABC-9803-BB6F0DB5D057}" type="presParOf" srcId="{092523B3-49A3-40EC-8AFA-3D1BCED793ED}" destId="{284BA649-4259-48B5-8F96-F962AF6350DF}" srcOrd="6" destOrd="0" presId="urn:microsoft.com/office/officeart/2005/8/layout/pList2"/>
    <dgm:cxn modelId="{0824E1F1-423F-4D0D-BF4E-F5679FAF4E1F}" type="presParOf" srcId="{284BA649-4259-48B5-8F96-F962AF6350DF}" destId="{5C0FCFAF-F1E1-47CA-94EB-095E15866C3B}" srcOrd="0" destOrd="0" presId="urn:microsoft.com/office/officeart/2005/8/layout/pList2"/>
    <dgm:cxn modelId="{66D2D80A-B54B-476B-AC07-E6DB75DA0259}" type="presParOf" srcId="{284BA649-4259-48B5-8F96-F962AF6350DF}" destId="{F7B8B342-315C-4C6C-AD7F-362729908633}" srcOrd="1" destOrd="0" presId="urn:microsoft.com/office/officeart/2005/8/layout/pList2"/>
    <dgm:cxn modelId="{CB4D1EBC-9536-4346-9F48-F0392B7AC20E}" type="presParOf" srcId="{284BA649-4259-48B5-8F96-F962AF6350DF}" destId="{DE2A7E5B-B75D-43B4-A510-56B8139D2617}" srcOrd="2" destOrd="0" presId="urn:microsoft.com/office/officeart/2005/8/layout/pList2"/>
    <dgm:cxn modelId="{BB410762-96C3-4D61-8481-C9E00EB1801A}" type="presParOf" srcId="{092523B3-49A3-40EC-8AFA-3D1BCED793ED}" destId="{E5F4D9D8-36D3-4B79-8ADA-0DECA842C6BC}" srcOrd="7" destOrd="0" presId="urn:microsoft.com/office/officeart/2005/8/layout/pList2"/>
    <dgm:cxn modelId="{AD3FABCF-46B1-46DB-A46F-C41A50E5EE59}" type="presParOf" srcId="{092523B3-49A3-40EC-8AFA-3D1BCED793ED}" destId="{13D933AE-70B7-4954-A941-E49D04A35DC5}" srcOrd="8" destOrd="0" presId="urn:microsoft.com/office/officeart/2005/8/layout/pList2"/>
    <dgm:cxn modelId="{0CECEF68-4703-41EC-A398-C13921374A85}" type="presParOf" srcId="{13D933AE-70B7-4954-A941-E49D04A35DC5}" destId="{5230A7AB-800A-42A9-A70F-8A77D1CBADE5}" srcOrd="0" destOrd="0" presId="urn:microsoft.com/office/officeart/2005/8/layout/pList2"/>
    <dgm:cxn modelId="{49F14DD6-1C8B-4D2D-83AF-24AE4DACB9D8}" type="presParOf" srcId="{13D933AE-70B7-4954-A941-E49D04A35DC5}" destId="{10CF9077-B8CC-406D-8F16-B6946F860515}" srcOrd="1" destOrd="0" presId="urn:microsoft.com/office/officeart/2005/8/layout/pList2"/>
    <dgm:cxn modelId="{BF731838-29E2-445A-8B0A-4CEC611D4E00}" type="presParOf" srcId="{13D933AE-70B7-4954-A941-E49D04A35DC5}" destId="{96EB8553-2530-4320-BDA7-DE1FB9F598A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CD15E0C-E17B-45C4-81F4-81469CFACC99}" type="doc">
      <dgm:prSet loTypeId="urn:microsoft.com/office/officeart/2005/8/layout/pList2" loCatId="list" qsTypeId="urn:microsoft.com/office/officeart/2005/8/quickstyle/simple1" qsCatId="simple" csTypeId="urn:microsoft.com/office/officeart/2005/8/colors/accent1_2" csCatId="accent1" phldr="1"/>
      <dgm:spPr/>
      <dgm:t>
        <a:bodyPr/>
        <a:lstStyle/>
        <a:p>
          <a:endParaRPr lang="en-US"/>
        </a:p>
      </dgm:t>
    </dgm:pt>
    <dgm:pt modelId="{E71D5825-139C-4F1A-8848-A1E04F6CC4E2}">
      <dgm:prSet phldrT="[Text]"/>
      <dgm:spPr>
        <a:xfrm rot="10800000">
          <a:off x="24645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55D958E-D213-4D3A-967A-E68B4126A136}" type="parTrans" cxnId="{14032806-CF32-4487-8865-8E973BD8CBE0}">
      <dgm:prSet/>
      <dgm:spPr/>
      <dgm:t>
        <a:bodyPr/>
        <a:lstStyle/>
        <a:p>
          <a:endParaRPr lang="en-US"/>
        </a:p>
      </dgm:t>
    </dgm:pt>
    <dgm:pt modelId="{FFA34A86-DEF2-4E1E-AF28-9649F1C901ED}" type="sibTrans" cxnId="{14032806-CF32-4487-8865-8E973BD8CBE0}">
      <dgm:prSet/>
      <dgm:spPr/>
      <dgm:t>
        <a:bodyPr/>
        <a:lstStyle/>
        <a:p>
          <a:endParaRPr lang="en-US"/>
        </a:p>
      </dgm:t>
    </dgm:pt>
    <dgm:pt modelId="{5684C627-E03A-4E4D-AECA-DCF9480396F7}">
      <dgm:prSet phldrT="[Text]"/>
      <dgm:spPr>
        <a:xfrm rot="10800000">
          <a:off x="1801749"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7E5316A2-C089-4AA2-8E3D-D57ED2EDC5F2}" type="parTrans" cxnId="{D76096CF-7C87-4C76-9E4D-A59A26E94D90}">
      <dgm:prSet/>
      <dgm:spPr/>
      <dgm:t>
        <a:bodyPr/>
        <a:lstStyle/>
        <a:p>
          <a:endParaRPr lang="en-US"/>
        </a:p>
      </dgm:t>
    </dgm:pt>
    <dgm:pt modelId="{F6FF9CD4-288B-44DD-8D03-CFF2ABCB38A0}" type="sibTrans" cxnId="{D76096CF-7C87-4C76-9E4D-A59A26E94D90}">
      <dgm:prSet/>
      <dgm:spPr/>
      <dgm:t>
        <a:bodyPr/>
        <a:lstStyle/>
        <a:p>
          <a:endParaRPr lang="en-US"/>
        </a:p>
      </dgm:t>
    </dgm:pt>
    <dgm:pt modelId="{673AF5AF-8C58-42B9-93B4-F9F273CF3C08}">
      <dgm:prSet phldrT="[Text]"/>
      <dgm:spPr>
        <a:xfrm rot="10800000">
          <a:off x="3357046"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803DA1BD-D9E6-4044-AC14-9F4C8795B223}" type="parTrans" cxnId="{2D85E85A-045E-40FD-A252-EE8775CD1B56}">
      <dgm:prSet/>
      <dgm:spPr/>
      <dgm:t>
        <a:bodyPr/>
        <a:lstStyle/>
        <a:p>
          <a:endParaRPr lang="en-US"/>
        </a:p>
      </dgm:t>
    </dgm:pt>
    <dgm:pt modelId="{390CE351-0965-4FE5-9590-3DF160155F3C}" type="sibTrans" cxnId="{2D85E85A-045E-40FD-A252-EE8775CD1B56}">
      <dgm:prSet/>
      <dgm:spPr/>
      <dgm:t>
        <a:bodyPr/>
        <a:lstStyle/>
        <a:p>
          <a:endParaRPr lang="en-US"/>
        </a:p>
      </dgm:t>
    </dgm:pt>
    <dgm:pt modelId="{0DCAE48D-E808-4D9F-8EA1-518D3AF83E22}">
      <dgm:prSet/>
      <dgm:spPr>
        <a:xfrm rot="10800000">
          <a:off x="4912344"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a:solidFill>
              <a:sysClr val="window" lastClr="FFFFFF"/>
            </a:solidFill>
            <a:latin typeface="Calibri" panose="020F0502020204030204"/>
            <a:ea typeface="+mn-ea"/>
            <a:cs typeface="+mn-cs"/>
          </a:endParaRPr>
        </a:p>
      </dgm:t>
    </dgm:pt>
    <dgm:pt modelId="{39DAB7B1-6A39-4EE9-B6FB-DF5BD98AC22E}" type="parTrans" cxnId="{727AE35A-DE46-48FF-87BF-B12487630F6C}">
      <dgm:prSet/>
      <dgm:spPr/>
      <dgm:t>
        <a:bodyPr/>
        <a:lstStyle/>
        <a:p>
          <a:endParaRPr lang="en-US"/>
        </a:p>
      </dgm:t>
    </dgm:pt>
    <dgm:pt modelId="{DD9D263C-9804-41FA-AA08-2049585D93C0}" type="sibTrans" cxnId="{727AE35A-DE46-48FF-87BF-B12487630F6C}">
      <dgm:prSet/>
      <dgm:spPr/>
      <dgm:t>
        <a:bodyPr/>
        <a:lstStyle/>
        <a:p>
          <a:endParaRPr lang="en-US"/>
        </a:p>
      </dgm:t>
    </dgm:pt>
    <dgm:pt modelId="{228F1B86-D427-4697-B832-98816C6755CD}">
      <dgm:prSet/>
      <dgm:spPr>
        <a:xfrm rot="10800000">
          <a:off x="6467641" y="2438400"/>
          <a:ext cx="1413906" cy="2980266"/>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gm:spPr>
      <dgm:t>
        <a:bodyPr/>
        <a:lstStyle/>
        <a:p>
          <a:endParaRPr lang="en-US" dirty="0">
            <a:solidFill>
              <a:sysClr val="window" lastClr="FFFFFF"/>
            </a:solidFill>
            <a:latin typeface="Calibri" panose="020F0502020204030204"/>
            <a:ea typeface="+mn-ea"/>
            <a:cs typeface="+mn-cs"/>
          </a:endParaRPr>
        </a:p>
      </dgm:t>
    </dgm:pt>
    <dgm:pt modelId="{837EAF93-7D0F-4E5B-BE34-AC072BE729DA}" type="parTrans" cxnId="{51332B4B-D577-4D76-9580-32F696ECFC7C}">
      <dgm:prSet/>
      <dgm:spPr/>
      <dgm:t>
        <a:bodyPr/>
        <a:lstStyle/>
        <a:p>
          <a:endParaRPr lang="en-US"/>
        </a:p>
      </dgm:t>
    </dgm:pt>
    <dgm:pt modelId="{4FBEF6C0-853A-4379-AA8D-D85E44271DEE}" type="sibTrans" cxnId="{51332B4B-D577-4D76-9580-32F696ECFC7C}">
      <dgm:prSet/>
      <dgm:spPr/>
      <dgm:t>
        <a:bodyPr/>
        <a:lstStyle/>
        <a:p>
          <a:endParaRPr lang="en-US"/>
        </a:p>
      </dgm:t>
    </dgm:pt>
    <dgm:pt modelId="{A3F6595D-515F-4FF2-AF38-C643D80FB482}" type="pres">
      <dgm:prSet presAssocID="{9CD15E0C-E17B-45C4-81F4-81469CFACC99}" presName="Name0" presStyleCnt="0">
        <dgm:presLayoutVars>
          <dgm:dir/>
          <dgm:resizeHandles val="exact"/>
        </dgm:presLayoutVars>
      </dgm:prSet>
      <dgm:spPr/>
      <dgm:t>
        <a:bodyPr/>
        <a:lstStyle/>
        <a:p>
          <a:endParaRPr lang="en-US"/>
        </a:p>
      </dgm:t>
    </dgm:pt>
    <dgm:pt modelId="{AA96837F-B952-44B8-8FBC-7BD6C36A02A8}" type="pres">
      <dgm:prSet presAssocID="{9CD15E0C-E17B-45C4-81F4-81469CFACC99}" presName="bkgdShp" presStyleLbl="alignAccFollowNode1" presStyleIdx="0" presStyleCnt="1" custLinFactNeighborX="-10382" custLinFactNeighborY="-18057"/>
      <dgm:spPr>
        <a:xfrm>
          <a:off x="0" y="0"/>
          <a:ext cx="8128000" cy="2438400"/>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gm:spPr>
    </dgm:pt>
    <dgm:pt modelId="{092523B3-49A3-40EC-8AFA-3D1BCED793ED}" type="pres">
      <dgm:prSet presAssocID="{9CD15E0C-E17B-45C4-81F4-81469CFACC99}" presName="linComp" presStyleCnt="0"/>
      <dgm:spPr/>
    </dgm:pt>
    <dgm:pt modelId="{23A06016-6480-4E96-88B8-853624D6D1B6}" type="pres">
      <dgm:prSet presAssocID="{E71D5825-139C-4F1A-8848-A1E04F6CC4E2}" presName="compNode" presStyleCnt="0"/>
      <dgm:spPr/>
    </dgm:pt>
    <dgm:pt modelId="{B1F0F299-8519-4C7E-AC72-3907BBDE19F2}" type="pres">
      <dgm:prSet presAssocID="{E71D5825-139C-4F1A-8848-A1E04F6CC4E2}" presName="node" presStyleLbl="node1" presStyleIdx="0" presStyleCnt="5">
        <dgm:presLayoutVars>
          <dgm:bulletEnabled val="1"/>
        </dgm:presLayoutVars>
      </dgm:prSet>
      <dgm:spPr/>
      <dgm:t>
        <a:bodyPr/>
        <a:lstStyle/>
        <a:p>
          <a:endParaRPr lang="en-US"/>
        </a:p>
      </dgm:t>
    </dgm:pt>
    <dgm:pt modelId="{060D1B3D-E3E8-42CC-9B83-BA8A3E8A3107}" type="pres">
      <dgm:prSet presAssocID="{E71D5825-139C-4F1A-8848-A1E04F6CC4E2}" presName="invisiNode" presStyleLbl="node1" presStyleIdx="0" presStyleCnt="5"/>
      <dgm:spPr/>
    </dgm:pt>
    <dgm:pt modelId="{2B555FEF-7049-4B82-8FEB-641683E5C3EA}" type="pres">
      <dgm:prSet presAssocID="{E71D5825-139C-4F1A-8848-A1E04F6CC4E2}" presName="imagNode" presStyleLbl="fgImgPlace1" presStyleIdx="0" presStyleCnt="5"/>
      <dgm:spPr>
        <a:xfrm>
          <a:off x="24645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8396051-8D66-426A-B9B9-255CFADA56A8}" type="pres">
      <dgm:prSet presAssocID="{FFA34A86-DEF2-4E1E-AF28-9649F1C901ED}" presName="sibTrans" presStyleLbl="sibTrans2D1" presStyleIdx="0" presStyleCnt="0"/>
      <dgm:spPr/>
      <dgm:t>
        <a:bodyPr/>
        <a:lstStyle/>
        <a:p>
          <a:endParaRPr lang="en-US"/>
        </a:p>
      </dgm:t>
    </dgm:pt>
    <dgm:pt modelId="{BEFAF62D-B571-4431-BCEB-66CAEC87A844}" type="pres">
      <dgm:prSet presAssocID="{5684C627-E03A-4E4D-AECA-DCF9480396F7}" presName="compNode" presStyleCnt="0"/>
      <dgm:spPr/>
    </dgm:pt>
    <dgm:pt modelId="{0716FF3F-7A74-4F0D-95A0-1CB5E766025C}" type="pres">
      <dgm:prSet presAssocID="{5684C627-E03A-4E4D-AECA-DCF9480396F7}" presName="node" presStyleLbl="node1" presStyleIdx="1" presStyleCnt="5">
        <dgm:presLayoutVars>
          <dgm:bulletEnabled val="1"/>
        </dgm:presLayoutVars>
      </dgm:prSet>
      <dgm:spPr/>
      <dgm:t>
        <a:bodyPr/>
        <a:lstStyle/>
        <a:p>
          <a:endParaRPr lang="en-US"/>
        </a:p>
      </dgm:t>
    </dgm:pt>
    <dgm:pt modelId="{88EC4310-38C5-4041-BABC-0FA1F29AC67B}" type="pres">
      <dgm:prSet presAssocID="{5684C627-E03A-4E4D-AECA-DCF9480396F7}" presName="invisiNode" presStyleLbl="node1" presStyleIdx="1" presStyleCnt="5"/>
      <dgm:spPr/>
    </dgm:pt>
    <dgm:pt modelId="{71253AF6-DC1E-4861-8BC6-76303F63439A}" type="pres">
      <dgm:prSet presAssocID="{5684C627-E03A-4E4D-AECA-DCF9480396F7}" presName="imagNode" presStyleLbl="fgImgPlace1" presStyleIdx="1" presStyleCnt="5" custLinFactNeighborX="863" custLinFactNeighborY="2976"/>
      <dgm:spPr>
        <a:xfrm>
          <a:off x="1801749"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D2A22FB6-A36F-4FB6-9FE0-42A63D357BA4}" type="pres">
      <dgm:prSet presAssocID="{F6FF9CD4-288B-44DD-8D03-CFF2ABCB38A0}" presName="sibTrans" presStyleLbl="sibTrans2D1" presStyleIdx="0" presStyleCnt="0"/>
      <dgm:spPr/>
      <dgm:t>
        <a:bodyPr/>
        <a:lstStyle/>
        <a:p>
          <a:endParaRPr lang="en-US"/>
        </a:p>
      </dgm:t>
    </dgm:pt>
    <dgm:pt modelId="{4CF7C064-6FE0-4F91-B1C1-0E9457172FD2}" type="pres">
      <dgm:prSet presAssocID="{673AF5AF-8C58-42B9-93B4-F9F273CF3C08}" presName="compNode" presStyleCnt="0"/>
      <dgm:spPr/>
    </dgm:pt>
    <dgm:pt modelId="{4A49B99A-1206-47DA-AE40-79CFF10D18C0}" type="pres">
      <dgm:prSet presAssocID="{673AF5AF-8C58-42B9-93B4-F9F273CF3C08}" presName="node" presStyleLbl="node1" presStyleIdx="2" presStyleCnt="5">
        <dgm:presLayoutVars>
          <dgm:bulletEnabled val="1"/>
        </dgm:presLayoutVars>
      </dgm:prSet>
      <dgm:spPr/>
      <dgm:t>
        <a:bodyPr/>
        <a:lstStyle/>
        <a:p>
          <a:endParaRPr lang="en-US"/>
        </a:p>
      </dgm:t>
    </dgm:pt>
    <dgm:pt modelId="{50EB4A92-2681-4113-B5D2-B1972018FE0E}" type="pres">
      <dgm:prSet presAssocID="{673AF5AF-8C58-42B9-93B4-F9F273CF3C08}" presName="invisiNode" presStyleLbl="node1" presStyleIdx="2" presStyleCnt="5"/>
      <dgm:spPr/>
    </dgm:pt>
    <dgm:pt modelId="{FFBDB94C-62E3-41AE-B545-B51BFE0EA8FF}" type="pres">
      <dgm:prSet presAssocID="{673AF5AF-8C58-42B9-93B4-F9F273CF3C08}" presName="imagNode" presStyleLbl="fgImgPlace1" presStyleIdx="2" presStyleCnt="5"/>
      <dgm:spPr>
        <a:xfrm>
          <a:off x="3357046"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1AE960B2-01FB-4488-86AC-4679516A7680}" type="pres">
      <dgm:prSet presAssocID="{390CE351-0965-4FE5-9590-3DF160155F3C}" presName="sibTrans" presStyleLbl="sibTrans2D1" presStyleIdx="0" presStyleCnt="0"/>
      <dgm:spPr/>
      <dgm:t>
        <a:bodyPr/>
        <a:lstStyle/>
        <a:p>
          <a:endParaRPr lang="en-US"/>
        </a:p>
      </dgm:t>
    </dgm:pt>
    <dgm:pt modelId="{284BA649-4259-48B5-8F96-F962AF6350DF}" type="pres">
      <dgm:prSet presAssocID="{0DCAE48D-E808-4D9F-8EA1-518D3AF83E22}" presName="compNode" presStyleCnt="0"/>
      <dgm:spPr/>
    </dgm:pt>
    <dgm:pt modelId="{5C0FCFAF-F1E1-47CA-94EB-095E15866C3B}" type="pres">
      <dgm:prSet presAssocID="{0DCAE48D-E808-4D9F-8EA1-518D3AF83E22}" presName="node" presStyleLbl="node1" presStyleIdx="3" presStyleCnt="5">
        <dgm:presLayoutVars>
          <dgm:bulletEnabled val="1"/>
        </dgm:presLayoutVars>
      </dgm:prSet>
      <dgm:spPr/>
      <dgm:t>
        <a:bodyPr/>
        <a:lstStyle/>
        <a:p>
          <a:endParaRPr lang="en-US"/>
        </a:p>
      </dgm:t>
    </dgm:pt>
    <dgm:pt modelId="{F7B8B342-315C-4C6C-AD7F-362729908633}" type="pres">
      <dgm:prSet presAssocID="{0DCAE48D-E808-4D9F-8EA1-518D3AF83E22}" presName="invisiNode" presStyleLbl="node1" presStyleIdx="3" presStyleCnt="5"/>
      <dgm:spPr/>
    </dgm:pt>
    <dgm:pt modelId="{DE2A7E5B-B75D-43B4-A510-56B8139D2617}" type="pres">
      <dgm:prSet presAssocID="{0DCAE48D-E808-4D9F-8EA1-518D3AF83E22}" presName="imagNode" presStyleLbl="fgImgPlace1" presStyleIdx="3" presStyleCnt="5"/>
      <dgm:spPr>
        <a:xfrm>
          <a:off x="4912344"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 modelId="{E5F4D9D8-36D3-4B79-8ADA-0DECA842C6BC}" type="pres">
      <dgm:prSet presAssocID="{DD9D263C-9804-41FA-AA08-2049585D93C0}" presName="sibTrans" presStyleLbl="sibTrans2D1" presStyleIdx="0" presStyleCnt="0"/>
      <dgm:spPr/>
      <dgm:t>
        <a:bodyPr/>
        <a:lstStyle/>
        <a:p>
          <a:endParaRPr lang="en-US"/>
        </a:p>
      </dgm:t>
    </dgm:pt>
    <dgm:pt modelId="{13D933AE-70B7-4954-A941-E49D04A35DC5}" type="pres">
      <dgm:prSet presAssocID="{228F1B86-D427-4697-B832-98816C6755CD}" presName="compNode" presStyleCnt="0"/>
      <dgm:spPr/>
    </dgm:pt>
    <dgm:pt modelId="{5230A7AB-800A-42A9-A70F-8A77D1CBADE5}" type="pres">
      <dgm:prSet presAssocID="{228F1B86-D427-4697-B832-98816C6755CD}" presName="node" presStyleLbl="node1" presStyleIdx="4" presStyleCnt="5">
        <dgm:presLayoutVars>
          <dgm:bulletEnabled val="1"/>
        </dgm:presLayoutVars>
      </dgm:prSet>
      <dgm:spPr/>
      <dgm:t>
        <a:bodyPr/>
        <a:lstStyle/>
        <a:p>
          <a:endParaRPr lang="en-US"/>
        </a:p>
      </dgm:t>
    </dgm:pt>
    <dgm:pt modelId="{10CF9077-B8CC-406D-8F16-B6946F860515}" type="pres">
      <dgm:prSet presAssocID="{228F1B86-D427-4697-B832-98816C6755CD}" presName="invisiNode" presStyleLbl="node1" presStyleIdx="4" presStyleCnt="5"/>
      <dgm:spPr/>
    </dgm:pt>
    <dgm:pt modelId="{96EB8553-2530-4320-BDA7-DE1FB9F598AD}" type="pres">
      <dgm:prSet presAssocID="{228F1B86-D427-4697-B832-98816C6755CD}" presName="imagNode" presStyleLbl="fgImgPlace1" presStyleIdx="4" presStyleCnt="5"/>
      <dgm:spPr>
        <a:xfrm>
          <a:off x="6467641" y="325120"/>
          <a:ext cx="1413906" cy="1788160"/>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gm:spPr>
    </dgm:pt>
  </dgm:ptLst>
  <dgm:cxnLst>
    <dgm:cxn modelId="{C4DAC71E-548E-4B51-95DD-52E44D010151}" type="presOf" srcId="{F6FF9CD4-288B-44DD-8D03-CFF2ABCB38A0}" destId="{D2A22FB6-A36F-4FB6-9FE0-42A63D357BA4}" srcOrd="0" destOrd="0" presId="urn:microsoft.com/office/officeart/2005/8/layout/pList2"/>
    <dgm:cxn modelId="{2D85E85A-045E-40FD-A252-EE8775CD1B56}" srcId="{9CD15E0C-E17B-45C4-81F4-81469CFACC99}" destId="{673AF5AF-8C58-42B9-93B4-F9F273CF3C08}" srcOrd="2" destOrd="0" parTransId="{803DA1BD-D9E6-4044-AC14-9F4C8795B223}" sibTransId="{390CE351-0965-4FE5-9590-3DF160155F3C}"/>
    <dgm:cxn modelId="{51332B4B-D577-4D76-9580-32F696ECFC7C}" srcId="{9CD15E0C-E17B-45C4-81F4-81469CFACC99}" destId="{228F1B86-D427-4697-B832-98816C6755CD}" srcOrd="4" destOrd="0" parTransId="{837EAF93-7D0F-4E5B-BE34-AC072BE729DA}" sibTransId="{4FBEF6C0-853A-4379-AA8D-D85E44271DEE}"/>
    <dgm:cxn modelId="{E949D176-E50C-4B57-9C7F-C6BADDEDF818}" type="presOf" srcId="{5684C627-E03A-4E4D-AECA-DCF9480396F7}" destId="{0716FF3F-7A74-4F0D-95A0-1CB5E766025C}" srcOrd="0" destOrd="0" presId="urn:microsoft.com/office/officeart/2005/8/layout/pList2"/>
    <dgm:cxn modelId="{5EFCB075-4095-4259-9A73-BD9823F30AF4}" type="presOf" srcId="{390CE351-0965-4FE5-9590-3DF160155F3C}" destId="{1AE960B2-01FB-4488-86AC-4679516A7680}" srcOrd="0" destOrd="0" presId="urn:microsoft.com/office/officeart/2005/8/layout/pList2"/>
    <dgm:cxn modelId="{FD0593AB-B2DF-4B6C-8863-D24DB043F4F5}" type="presOf" srcId="{673AF5AF-8C58-42B9-93B4-F9F273CF3C08}" destId="{4A49B99A-1206-47DA-AE40-79CFF10D18C0}" srcOrd="0" destOrd="0" presId="urn:microsoft.com/office/officeart/2005/8/layout/pList2"/>
    <dgm:cxn modelId="{F28EB4A3-EFEB-4836-9D06-E8A48EC02524}" type="presOf" srcId="{9CD15E0C-E17B-45C4-81F4-81469CFACC99}" destId="{A3F6595D-515F-4FF2-AF38-C643D80FB482}" srcOrd="0" destOrd="0" presId="urn:microsoft.com/office/officeart/2005/8/layout/pList2"/>
    <dgm:cxn modelId="{12F16811-43F7-4DA5-AA22-F2B0613BC017}" type="presOf" srcId="{E71D5825-139C-4F1A-8848-A1E04F6CC4E2}" destId="{B1F0F299-8519-4C7E-AC72-3907BBDE19F2}" srcOrd="0" destOrd="0" presId="urn:microsoft.com/office/officeart/2005/8/layout/pList2"/>
    <dgm:cxn modelId="{727AE35A-DE46-48FF-87BF-B12487630F6C}" srcId="{9CD15E0C-E17B-45C4-81F4-81469CFACC99}" destId="{0DCAE48D-E808-4D9F-8EA1-518D3AF83E22}" srcOrd="3" destOrd="0" parTransId="{39DAB7B1-6A39-4EE9-B6FB-DF5BD98AC22E}" sibTransId="{DD9D263C-9804-41FA-AA08-2049585D93C0}"/>
    <dgm:cxn modelId="{F46FDEB0-2619-4379-AA17-66F599EE2C92}" type="presOf" srcId="{DD9D263C-9804-41FA-AA08-2049585D93C0}" destId="{E5F4D9D8-36D3-4B79-8ADA-0DECA842C6BC}" srcOrd="0" destOrd="0" presId="urn:microsoft.com/office/officeart/2005/8/layout/pList2"/>
    <dgm:cxn modelId="{D76096CF-7C87-4C76-9E4D-A59A26E94D90}" srcId="{9CD15E0C-E17B-45C4-81F4-81469CFACC99}" destId="{5684C627-E03A-4E4D-AECA-DCF9480396F7}" srcOrd="1" destOrd="0" parTransId="{7E5316A2-C089-4AA2-8E3D-D57ED2EDC5F2}" sibTransId="{F6FF9CD4-288B-44DD-8D03-CFF2ABCB38A0}"/>
    <dgm:cxn modelId="{29163FB9-0CCA-4490-A476-8C42A649F015}" type="presOf" srcId="{FFA34A86-DEF2-4E1E-AF28-9649F1C901ED}" destId="{18396051-8D66-426A-B9B9-255CFADA56A8}" srcOrd="0" destOrd="0" presId="urn:microsoft.com/office/officeart/2005/8/layout/pList2"/>
    <dgm:cxn modelId="{0981DC20-C2B4-4ACE-8230-686EE2F1A3B8}" type="presOf" srcId="{0DCAE48D-E808-4D9F-8EA1-518D3AF83E22}" destId="{5C0FCFAF-F1E1-47CA-94EB-095E15866C3B}" srcOrd="0" destOrd="0" presId="urn:microsoft.com/office/officeart/2005/8/layout/pList2"/>
    <dgm:cxn modelId="{A85D8775-EFE5-47F6-B8F3-137C70C0EC21}" type="presOf" srcId="{228F1B86-D427-4697-B832-98816C6755CD}" destId="{5230A7AB-800A-42A9-A70F-8A77D1CBADE5}" srcOrd="0" destOrd="0" presId="urn:microsoft.com/office/officeart/2005/8/layout/pList2"/>
    <dgm:cxn modelId="{14032806-CF32-4487-8865-8E973BD8CBE0}" srcId="{9CD15E0C-E17B-45C4-81F4-81469CFACC99}" destId="{E71D5825-139C-4F1A-8848-A1E04F6CC4E2}" srcOrd="0" destOrd="0" parTransId="{755D958E-D213-4D3A-967A-E68B4126A136}" sibTransId="{FFA34A86-DEF2-4E1E-AF28-9649F1C901ED}"/>
    <dgm:cxn modelId="{1C52BE9D-454F-4305-9F3B-BE251B22C9F2}" type="presParOf" srcId="{A3F6595D-515F-4FF2-AF38-C643D80FB482}" destId="{AA96837F-B952-44B8-8FBC-7BD6C36A02A8}" srcOrd="0" destOrd="0" presId="urn:microsoft.com/office/officeart/2005/8/layout/pList2"/>
    <dgm:cxn modelId="{222EEB42-6A43-4988-B371-8B51557BAABA}" type="presParOf" srcId="{A3F6595D-515F-4FF2-AF38-C643D80FB482}" destId="{092523B3-49A3-40EC-8AFA-3D1BCED793ED}" srcOrd="1" destOrd="0" presId="urn:microsoft.com/office/officeart/2005/8/layout/pList2"/>
    <dgm:cxn modelId="{B70E9267-7868-4E8F-9C08-EBC1627862EF}" type="presParOf" srcId="{092523B3-49A3-40EC-8AFA-3D1BCED793ED}" destId="{23A06016-6480-4E96-88B8-853624D6D1B6}" srcOrd="0" destOrd="0" presId="urn:microsoft.com/office/officeart/2005/8/layout/pList2"/>
    <dgm:cxn modelId="{5F1C9D99-9D89-4015-A0B4-91467BA55380}" type="presParOf" srcId="{23A06016-6480-4E96-88B8-853624D6D1B6}" destId="{B1F0F299-8519-4C7E-AC72-3907BBDE19F2}" srcOrd="0" destOrd="0" presId="urn:microsoft.com/office/officeart/2005/8/layout/pList2"/>
    <dgm:cxn modelId="{9B7671A4-5A88-4670-ACBE-FA5582C8229A}" type="presParOf" srcId="{23A06016-6480-4E96-88B8-853624D6D1B6}" destId="{060D1B3D-E3E8-42CC-9B83-BA8A3E8A3107}" srcOrd="1" destOrd="0" presId="urn:microsoft.com/office/officeart/2005/8/layout/pList2"/>
    <dgm:cxn modelId="{1170853D-529E-477A-B312-286549345233}" type="presParOf" srcId="{23A06016-6480-4E96-88B8-853624D6D1B6}" destId="{2B555FEF-7049-4B82-8FEB-641683E5C3EA}" srcOrd="2" destOrd="0" presId="urn:microsoft.com/office/officeart/2005/8/layout/pList2"/>
    <dgm:cxn modelId="{C294E25E-ED42-448F-9CB7-0DACE87AA4A5}" type="presParOf" srcId="{092523B3-49A3-40EC-8AFA-3D1BCED793ED}" destId="{18396051-8D66-426A-B9B9-255CFADA56A8}" srcOrd="1" destOrd="0" presId="urn:microsoft.com/office/officeart/2005/8/layout/pList2"/>
    <dgm:cxn modelId="{C2CDBD54-65E0-4873-8648-24B44B876030}" type="presParOf" srcId="{092523B3-49A3-40EC-8AFA-3D1BCED793ED}" destId="{BEFAF62D-B571-4431-BCEB-66CAEC87A844}" srcOrd="2" destOrd="0" presId="urn:microsoft.com/office/officeart/2005/8/layout/pList2"/>
    <dgm:cxn modelId="{F7D5300B-E76E-49B6-8690-2AA3A7444557}" type="presParOf" srcId="{BEFAF62D-B571-4431-BCEB-66CAEC87A844}" destId="{0716FF3F-7A74-4F0D-95A0-1CB5E766025C}" srcOrd="0" destOrd="0" presId="urn:microsoft.com/office/officeart/2005/8/layout/pList2"/>
    <dgm:cxn modelId="{E9B48937-D609-4186-AC5F-31DA91F6DF33}" type="presParOf" srcId="{BEFAF62D-B571-4431-BCEB-66CAEC87A844}" destId="{88EC4310-38C5-4041-BABC-0FA1F29AC67B}" srcOrd="1" destOrd="0" presId="urn:microsoft.com/office/officeart/2005/8/layout/pList2"/>
    <dgm:cxn modelId="{BF07319D-B798-4E84-923D-ACA2FB8A5DA9}" type="presParOf" srcId="{BEFAF62D-B571-4431-BCEB-66CAEC87A844}" destId="{71253AF6-DC1E-4861-8BC6-76303F63439A}" srcOrd="2" destOrd="0" presId="urn:microsoft.com/office/officeart/2005/8/layout/pList2"/>
    <dgm:cxn modelId="{D1FED82D-101C-4BDA-BDB9-6CB479361F47}" type="presParOf" srcId="{092523B3-49A3-40EC-8AFA-3D1BCED793ED}" destId="{D2A22FB6-A36F-4FB6-9FE0-42A63D357BA4}" srcOrd="3" destOrd="0" presId="urn:microsoft.com/office/officeart/2005/8/layout/pList2"/>
    <dgm:cxn modelId="{5CA67ED6-70E3-43FC-B6D6-D38E0FEEA3A8}" type="presParOf" srcId="{092523B3-49A3-40EC-8AFA-3D1BCED793ED}" destId="{4CF7C064-6FE0-4F91-B1C1-0E9457172FD2}" srcOrd="4" destOrd="0" presId="urn:microsoft.com/office/officeart/2005/8/layout/pList2"/>
    <dgm:cxn modelId="{7B1A97CC-47DA-45BB-BDD1-0A7AAE1C60CE}" type="presParOf" srcId="{4CF7C064-6FE0-4F91-B1C1-0E9457172FD2}" destId="{4A49B99A-1206-47DA-AE40-79CFF10D18C0}" srcOrd="0" destOrd="0" presId="urn:microsoft.com/office/officeart/2005/8/layout/pList2"/>
    <dgm:cxn modelId="{4813E94B-2622-44BF-A413-77B472A06F9E}" type="presParOf" srcId="{4CF7C064-6FE0-4F91-B1C1-0E9457172FD2}" destId="{50EB4A92-2681-4113-B5D2-B1972018FE0E}" srcOrd="1" destOrd="0" presId="urn:microsoft.com/office/officeart/2005/8/layout/pList2"/>
    <dgm:cxn modelId="{4A36A95F-EC30-4B32-89AA-654005F98658}" type="presParOf" srcId="{4CF7C064-6FE0-4F91-B1C1-0E9457172FD2}" destId="{FFBDB94C-62E3-41AE-B545-B51BFE0EA8FF}" srcOrd="2" destOrd="0" presId="urn:microsoft.com/office/officeart/2005/8/layout/pList2"/>
    <dgm:cxn modelId="{2C8CF70B-B25D-44EE-A2FB-CA73CA150D51}" type="presParOf" srcId="{092523B3-49A3-40EC-8AFA-3D1BCED793ED}" destId="{1AE960B2-01FB-4488-86AC-4679516A7680}" srcOrd="5" destOrd="0" presId="urn:microsoft.com/office/officeart/2005/8/layout/pList2"/>
    <dgm:cxn modelId="{43B597E3-19D2-4ABC-9803-BB6F0DB5D057}" type="presParOf" srcId="{092523B3-49A3-40EC-8AFA-3D1BCED793ED}" destId="{284BA649-4259-48B5-8F96-F962AF6350DF}" srcOrd="6" destOrd="0" presId="urn:microsoft.com/office/officeart/2005/8/layout/pList2"/>
    <dgm:cxn modelId="{0824E1F1-423F-4D0D-BF4E-F5679FAF4E1F}" type="presParOf" srcId="{284BA649-4259-48B5-8F96-F962AF6350DF}" destId="{5C0FCFAF-F1E1-47CA-94EB-095E15866C3B}" srcOrd="0" destOrd="0" presId="urn:microsoft.com/office/officeart/2005/8/layout/pList2"/>
    <dgm:cxn modelId="{66D2D80A-B54B-476B-AC07-E6DB75DA0259}" type="presParOf" srcId="{284BA649-4259-48B5-8F96-F962AF6350DF}" destId="{F7B8B342-315C-4C6C-AD7F-362729908633}" srcOrd="1" destOrd="0" presId="urn:microsoft.com/office/officeart/2005/8/layout/pList2"/>
    <dgm:cxn modelId="{CB4D1EBC-9536-4346-9F48-F0392B7AC20E}" type="presParOf" srcId="{284BA649-4259-48B5-8F96-F962AF6350DF}" destId="{DE2A7E5B-B75D-43B4-A510-56B8139D2617}" srcOrd="2" destOrd="0" presId="urn:microsoft.com/office/officeart/2005/8/layout/pList2"/>
    <dgm:cxn modelId="{BB410762-96C3-4D61-8481-C9E00EB1801A}" type="presParOf" srcId="{092523B3-49A3-40EC-8AFA-3D1BCED793ED}" destId="{E5F4D9D8-36D3-4B79-8ADA-0DECA842C6BC}" srcOrd="7" destOrd="0" presId="urn:microsoft.com/office/officeart/2005/8/layout/pList2"/>
    <dgm:cxn modelId="{AD3FABCF-46B1-46DB-A46F-C41A50E5EE59}" type="presParOf" srcId="{092523B3-49A3-40EC-8AFA-3D1BCED793ED}" destId="{13D933AE-70B7-4954-A941-E49D04A35DC5}" srcOrd="8" destOrd="0" presId="urn:microsoft.com/office/officeart/2005/8/layout/pList2"/>
    <dgm:cxn modelId="{0CECEF68-4703-41EC-A398-C13921374A85}" type="presParOf" srcId="{13D933AE-70B7-4954-A941-E49D04A35DC5}" destId="{5230A7AB-800A-42A9-A70F-8A77D1CBADE5}" srcOrd="0" destOrd="0" presId="urn:microsoft.com/office/officeart/2005/8/layout/pList2"/>
    <dgm:cxn modelId="{49F14DD6-1C8B-4D2D-83AF-24AE4DACB9D8}" type="presParOf" srcId="{13D933AE-70B7-4954-A941-E49D04A35DC5}" destId="{10CF9077-B8CC-406D-8F16-B6946F860515}" srcOrd="1" destOrd="0" presId="urn:microsoft.com/office/officeart/2005/8/layout/pList2"/>
    <dgm:cxn modelId="{BF731838-29E2-445A-8B0A-4CEC611D4E00}" type="presParOf" srcId="{13D933AE-70B7-4954-A941-E49D04A35DC5}" destId="{96EB8553-2530-4320-BDA7-DE1FB9F598AD}" srcOrd="2" destOrd="0" presId="urn:microsoft.com/office/officeart/2005/8/layout/p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5DB1B4C-4638-4664-A607-ECCC2304ED32}">
      <dsp:nvSpPr>
        <dsp:cNvPr id="0" name=""/>
        <dsp:cNvSpPr/>
      </dsp:nvSpPr>
      <dsp:spPr>
        <a:xfrm rot="16200000">
          <a:off x="1541065" y="-1541065"/>
          <a:ext cx="2175669" cy="5257800"/>
        </a:xfrm>
        <a:prstGeom prst="round1Rect">
          <a:avLst/>
        </a:prstGeom>
        <a:gradFill rotWithShape="0">
          <a:gsLst>
            <a:gs pos="0">
              <a:schemeClr val="accent5">
                <a:hueOff val="0"/>
                <a:satOff val="0"/>
                <a:lumOff val="0"/>
                <a:alphaOff val="0"/>
                <a:satMod val="103000"/>
                <a:lumMod val="102000"/>
                <a:tint val="94000"/>
              </a:schemeClr>
            </a:gs>
            <a:gs pos="50000">
              <a:schemeClr val="accent5">
                <a:hueOff val="0"/>
                <a:satOff val="0"/>
                <a:lumOff val="0"/>
                <a:alphaOff val="0"/>
                <a:satMod val="110000"/>
                <a:lumMod val="100000"/>
                <a:shade val="100000"/>
              </a:schemeClr>
            </a:gs>
            <a:gs pos="100000">
              <a:schemeClr val="accent5">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a:solidFill>
                <a:schemeClr val="tx1"/>
              </a:solidFill>
            </a:rPr>
            <a:t>Discovery</a:t>
          </a:r>
        </a:p>
      </dsp:txBody>
      <dsp:txXfrm rot="5400000">
        <a:off x="0" y="0"/>
        <a:ext cx="5257800" cy="1631751"/>
      </dsp:txXfrm>
    </dsp:sp>
    <dsp:sp modelId="{1A875834-B27E-4223-A43A-D30D5553FE34}">
      <dsp:nvSpPr>
        <dsp:cNvPr id="0" name=""/>
        <dsp:cNvSpPr/>
      </dsp:nvSpPr>
      <dsp:spPr>
        <a:xfrm>
          <a:off x="5257800" y="0"/>
          <a:ext cx="5257800" cy="2175669"/>
        </a:xfrm>
        <a:prstGeom prst="round1Rect">
          <a:avLst/>
        </a:prstGeom>
        <a:gradFill rotWithShape="0">
          <a:gsLst>
            <a:gs pos="0">
              <a:schemeClr val="accent5">
                <a:hueOff val="-2451115"/>
                <a:satOff val="-3409"/>
                <a:lumOff val="-1307"/>
                <a:alphaOff val="0"/>
                <a:satMod val="103000"/>
                <a:lumMod val="102000"/>
                <a:tint val="94000"/>
              </a:schemeClr>
            </a:gs>
            <a:gs pos="50000">
              <a:schemeClr val="accent5">
                <a:hueOff val="-2451115"/>
                <a:satOff val="-3409"/>
                <a:lumOff val="-1307"/>
                <a:alphaOff val="0"/>
                <a:satMod val="110000"/>
                <a:lumMod val="100000"/>
                <a:shade val="100000"/>
              </a:schemeClr>
            </a:gs>
            <a:gs pos="100000">
              <a:schemeClr val="accent5">
                <a:hueOff val="-2451115"/>
                <a:satOff val="-3409"/>
                <a:lumOff val="-1307"/>
                <a:alphaOff val="0"/>
                <a:lumMod val="99000"/>
                <a:satMod val="120000"/>
                <a:shade val="78000"/>
              </a:schemeClr>
            </a:gs>
          </a:gsLst>
          <a:lin ang="5400000" scaled="0"/>
        </a:gradFill>
        <a:ln>
          <a:noFill/>
        </a:ln>
        <a:effectLst>
          <a:outerShdw blurRad="50800" dist="38100" dir="2700000" algn="tl" rotWithShape="0">
            <a:prstClr val="black">
              <a:alpha val="40000"/>
            </a:prst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a:solidFill>
                <a:schemeClr val="tx1"/>
              </a:solidFill>
            </a:rPr>
            <a:t>Application</a:t>
          </a:r>
        </a:p>
      </dsp:txBody>
      <dsp:txXfrm>
        <a:off x="5257800" y="0"/>
        <a:ext cx="5257800" cy="1631751"/>
      </dsp:txXfrm>
    </dsp:sp>
    <dsp:sp modelId="{7CB7D9C4-B608-44F8-BC43-D3E6ADE363C6}">
      <dsp:nvSpPr>
        <dsp:cNvPr id="0" name=""/>
        <dsp:cNvSpPr/>
      </dsp:nvSpPr>
      <dsp:spPr>
        <a:xfrm rot="10800000">
          <a:off x="0" y="2175669"/>
          <a:ext cx="5257800" cy="2175669"/>
        </a:xfrm>
        <a:prstGeom prst="round1Rect">
          <a:avLst/>
        </a:prstGeom>
        <a:gradFill rotWithShape="0">
          <a:gsLst>
            <a:gs pos="0">
              <a:schemeClr val="accent5">
                <a:hueOff val="-4902230"/>
                <a:satOff val="-6819"/>
                <a:lumOff val="-2615"/>
                <a:alphaOff val="0"/>
                <a:satMod val="103000"/>
                <a:lumMod val="102000"/>
                <a:tint val="94000"/>
              </a:schemeClr>
            </a:gs>
            <a:gs pos="50000">
              <a:schemeClr val="accent5">
                <a:hueOff val="-4902230"/>
                <a:satOff val="-6819"/>
                <a:lumOff val="-2615"/>
                <a:alphaOff val="0"/>
                <a:satMod val="110000"/>
                <a:lumMod val="100000"/>
                <a:shade val="100000"/>
              </a:schemeClr>
            </a:gs>
            <a:gs pos="100000">
              <a:schemeClr val="accent5">
                <a:hueOff val="-4902230"/>
                <a:satOff val="-6819"/>
                <a:lumOff val="-2615"/>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a:solidFill>
                <a:schemeClr val="tx1"/>
              </a:solidFill>
            </a:rPr>
            <a:t>Integration</a:t>
          </a:r>
        </a:p>
      </dsp:txBody>
      <dsp:txXfrm rot="10800000">
        <a:off x="0" y="2719586"/>
        <a:ext cx="5257800" cy="1631751"/>
      </dsp:txXfrm>
    </dsp:sp>
    <dsp:sp modelId="{3084CA00-ACD5-413C-86D6-03F6398C3D5E}">
      <dsp:nvSpPr>
        <dsp:cNvPr id="0" name=""/>
        <dsp:cNvSpPr/>
      </dsp:nvSpPr>
      <dsp:spPr>
        <a:xfrm rot="5400000">
          <a:off x="6798865" y="634603"/>
          <a:ext cx="2175669" cy="5257800"/>
        </a:xfrm>
        <a:prstGeom prst="round1Rect">
          <a:avLst/>
        </a:prstGeom>
        <a:gradFill rotWithShape="0">
          <a:gsLst>
            <a:gs pos="0">
              <a:schemeClr val="accent5">
                <a:hueOff val="-7353344"/>
                <a:satOff val="-10228"/>
                <a:lumOff val="-3922"/>
                <a:alphaOff val="0"/>
                <a:satMod val="103000"/>
                <a:lumMod val="102000"/>
                <a:tint val="94000"/>
              </a:schemeClr>
            </a:gs>
            <a:gs pos="50000">
              <a:schemeClr val="accent5">
                <a:hueOff val="-7353344"/>
                <a:satOff val="-10228"/>
                <a:lumOff val="-3922"/>
                <a:alphaOff val="0"/>
                <a:satMod val="110000"/>
                <a:lumMod val="100000"/>
                <a:shade val="100000"/>
              </a:schemeClr>
            </a:gs>
            <a:gs pos="100000">
              <a:schemeClr val="accent5">
                <a:hueOff val="-7353344"/>
                <a:satOff val="-10228"/>
                <a:lumOff val="-3922"/>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192024" tIns="192024" rIns="192024" bIns="192024" numCol="1" spcCol="1270" anchor="ctr" anchorCtr="0">
          <a:noAutofit/>
        </a:bodyPr>
        <a:lstStyle/>
        <a:p>
          <a:pPr lvl="0" algn="ctr" defTabSz="1200150">
            <a:lnSpc>
              <a:spcPct val="90000"/>
            </a:lnSpc>
            <a:spcBef>
              <a:spcPct val="0"/>
            </a:spcBef>
            <a:spcAft>
              <a:spcPct val="35000"/>
            </a:spcAft>
          </a:pPr>
          <a:r>
            <a:rPr lang="en-US" sz="2700" kern="1200" dirty="0">
              <a:solidFill>
                <a:schemeClr val="tx1"/>
              </a:solidFill>
            </a:rPr>
            <a:t>Teaching </a:t>
          </a:r>
        </a:p>
        <a:p>
          <a:pPr lvl="0" algn="ctr" defTabSz="1200150">
            <a:lnSpc>
              <a:spcPct val="90000"/>
            </a:lnSpc>
            <a:spcBef>
              <a:spcPct val="0"/>
            </a:spcBef>
            <a:spcAft>
              <a:spcPct val="35000"/>
            </a:spcAft>
          </a:pPr>
          <a:r>
            <a:rPr lang="en-US" sz="2700" kern="1200" dirty="0">
              <a:solidFill>
                <a:schemeClr val="tx1"/>
              </a:solidFill>
            </a:rPr>
            <a:t>and Learning</a:t>
          </a:r>
        </a:p>
      </dsp:txBody>
      <dsp:txXfrm rot="-5400000">
        <a:off x="5257800" y="2719586"/>
        <a:ext cx="5257800" cy="1631751"/>
      </dsp:txXfrm>
    </dsp:sp>
    <dsp:sp modelId="{E317A08B-05DD-4FF7-995F-F0C2733F68D0}">
      <dsp:nvSpPr>
        <dsp:cNvPr id="0" name=""/>
        <dsp:cNvSpPr/>
      </dsp:nvSpPr>
      <dsp:spPr>
        <a:xfrm>
          <a:off x="3680460" y="1631751"/>
          <a:ext cx="3154680" cy="1087834"/>
        </a:xfrm>
        <a:prstGeom prst="roundRect">
          <a:avLst/>
        </a:prstGeom>
        <a:gradFill rotWithShape="0">
          <a:gsLst>
            <a:gs pos="0">
              <a:schemeClr val="accent5">
                <a:tint val="40000"/>
                <a:hueOff val="0"/>
                <a:satOff val="0"/>
                <a:lumOff val="0"/>
                <a:alphaOff val="0"/>
                <a:satMod val="103000"/>
                <a:lumMod val="102000"/>
                <a:tint val="94000"/>
              </a:schemeClr>
            </a:gs>
            <a:gs pos="50000">
              <a:schemeClr val="accent5">
                <a:tint val="40000"/>
                <a:hueOff val="0"/>
                <a:satOff val="0"/>
                <a:lumOff val="0"/>
                <a:alphaOff val="0"/>
                <a:satMod val="110000"/>
                <a:lumMod val="100000"/>
                <a:shade val="100000"/>
              </a:schemeClr>
            </a:gs>
            <a:gs pos="100000">
              <a:schemeClr val="accent5">
                <a:tint val="40000"/>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dsp:style>
      <dsp:txBody>
        <a:bodyPr spcFirstLastPara="0" vert="horz" wrap="square" lIns="102870" tIns="102870" rIns="102870" bIns="102870" numCol="1" spcCol="1270" anchor="ctr" anchorCtr="0">
          <a:noAutofit/>
        </a:bodyPr>
        <a:lstStyle/>
        <a:p>
          <a:pPr lvl="0" algn="ctr" defTabSz="1200150">
            <a:lnSpc>
              <a:spcPct val="90000"/>
            </a:lnSpc>
            <a:spcBef>
              <a:spcPct val="0"/>
            </a:spcBef>
            <a:spcAft>
              <a:spcPct val="35000"/>
            </a:spcAft>
          </a:pPr>
          <a:r>
            <a:rPr lang="en-US" sz="2700" kern="1200" dirty="0"/>
            <a:t>Ernest Boyer (1990)</a:t>
          </a:r>
        </a:p>
      </dsp:txBody>
      <dsp:txXfrm>
        <a:off x="3733564" y="1684855"/>
        <a:ext cx="3048472" cy="98162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6837F-B952-44B8-8FBC-7BD6C36A02A8}">
      <dsp:nvSpPr>
        <dsp:cNvPr id="0" name=""/>
        <dsp:cNvSpPr/>
      </dsp:nvSpPr>
      <dsp:spPr>
        <a:xfrm>
          <a:off x="0" y="0"/>
          <a:ext cx="8479857" cy="2170015"/>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sp:spPr>
      <dsp:style>
        <a:lnRef idx="2">
          <a:scrgbClr r="0" g="0" b="0"/>
        </a:lnRef>
        <a:fillRef idx="1">
          <a:scrgbClr r="0" g="0" b="0"/>
        </a:fillRef>
        <a:effectRef idx="0">
          <a:scrgbClr r="0" g="0" b="0"/>
        </a:effectRef>
        <a:fontRef idx="minor"/>
      </dsp:style>
    </dsp:sp>
    <dsp:sp modelId="{2B555FEF-7049-4B82-8FEB-641683E5C3EA}">
      <dsp:nvSpPr>
        <dsp:cNvPr id="0" name=""/>
        <dsp:cNvSpPr/>
      </dsp:nvSpPr>
      <dsp:spPr>
        <a:xfrm>
          <a:off x="257120"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F0F299-8519-4C7E-AC72-3907BBDE19F2}">
      <dsp:nvSpPr>
        <dsp:cNvPr id="0" name=""/>
        <dsp:cNvSpPr/>
      </dsp:nvSpPr>
      <dsp:spPr>
        <a:xfrm rot="10800000">
          <a:off x="257120"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302485" y="2170015"/>
        <a:ext cx="1384384" cy="2606876"/>
      </dsp:txXfrm>
    </dsp:sp>
    <dsp:sp modelId="{71253AF6-DC1E-4861-8BC6-76303F63439A}">
      <dsp:nvSpPr>
        <dsp:cNvPr id="0" name=""/>
        <dsp:cNvSpPr/>
      </dsp:nvSpPr>
      <dsp:spPr>
        <a:xfrm>
          <a:off x="1879745"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716FF3F-7A74-4F0D-95A0-1CB5E766025C}">
      <dsp:nvSpPr>
        <dsp:cNvPr id="0" name=""/>
        <dsp:cNvSpPr/>
      </dsp:nvSpPr>
      <dsp:spPr>
        <a:xfrm rot="10800000">
          <a:off x="1879745"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1925110" y="2170015"/>
        <a:ext cx="1384384" cy="2606876"/>
      </dsp:txXfrm>
    </dsp:sp>
    <dsp:sp modelId="{FFBDB94C-62E3-41AE-B545-B51BFE0EA8FF}">
      <dsp:nvSpPr>
        <dsp:cNvPr id="0" name=""/>
        <dsp:cNvSpPr/>
      </dsp:nvSpPr>
      <dsp:spPr>
        <a:xfrm>
          <a:off x="3502371"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A49B99A-1206-47DA-AE40-79CFF10D18C0}">
      <dsp:nvSpPr>
        <dsp:cNvPr id="0" name=""/>
        <dsp:cNvSpPr/>
      </dsp:nvSpPr>
      <dsp:spPr>
        <a:xfrm rot="10800000">
          <a:off x="3502371"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3547736" y="2170015"/>
        <a:ext cx="1384384" cy="2606876"/>
      </dsp:txXfrm>
    </dsp:sp>
    <dsp:sp modelId="{DE2A7E5B-B75D-43B4-A510-56B8139D2617}">
      <dsp:nvSpPr>
        <dsp:cNvPr id="0" name=""/>
        <dsp:cNvSpPr/>
      </dsp:nvSpPr>
      <dsp:spPr>
        <a:xfrm>
          <a:off x="5124997"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C0FCFAF-F1E1-47CA-94EB-095E15866C3B}">
      <dsp:nvSpPr>
        <dsp:cNvPr id="0" name=""/>
        <dsp:cNvSpPr/>
      </dsp:nvSpPr>
      <dsp:spPr>
        <a:xfrm rot="10800000">
          <a:off x="5124997"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5170362" y="2170015"/>
        <a:ext cx="1384384" cy="2606876"/>
      </dsp:txXfrm>
    </dsp:sp>
    <dsp:sp modelId="{96EB8553-2530-4320-BDA7-DE1FB9F598AD}">
      <dsp:nvSpPr>
        <dsp:cNvPr id="0" name=""/>
        <dsp:cNvSpPr/>
      </dsp:nvSpPr>
      <dsp:spPr>
        <a:xfrm>
          <a:off x="6747622"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230A7AB-800A-42A9-A70F-8A77D1CBADE5}">
      <dsp:nvSpPr>
        <dsp:cNvPr id="0" name=""/>
        <dsp:cNvSpPr/>
      </dsp:nvSpPr>
      <dsp:spPr>
        <a:xfrm rot="10800000">
          <a:off x="6747622"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6792987" y="2170015"/>
        <a:ext cx="1384384" cy="26068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6837F-B952-44B8-8FBC-7BD6C36A02A8}">
      <dsp:nvSpPr>
        <dsp:cNvPr id="0" name=""/>
        <dsp:cNvSpPr/>
      </dsp:nvSpPr>
      <dsp:spPr>
        <a:xfrm>
          <a:off x="0" y="0"/>
          <a:ext cx="8479857" cy="2170015"/>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sp:spPr>
      <dsp:style>
        <a:lnRef idx="2">
          <a:scrgbClr r="0" g="0" b="0"/>
        </a:lnRef>
        <a:fillRef idx="1">
          <a:scrgbClr r="0" g="0" b="0"/>
        </a:fillRef>
        <a:effectRef idx="0">
          <a:scrgbClr r="0" g="0" b="0"/>
        </a:effectRef>
        <a:fontRef idx="minor"/>
      </dsp:style>
    </dsp:sp>
    <dsp:sp modelId="{2B555FEF-7049-4B82-8FEB-641683E5C3EA}">
      <dsp:nvSpPr>
        <dsp:cNvPr id="0" name=""/>
        <dsp:cNvSpPr/>
      </dsp:nvSpPr>
      <dsp:spPr>
        <a:xfrm>
          <a:off x="257120"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F0F299-8519-4C7E-AC72-3907BBDE19F2}">
      <dsp:nvSpPr>
        <dsp:cNvPr id="0" name=""/>
        <dsp:cNvSpPr/>
      </dsp:nvSpPr>
      <dsp:spPr>
        <a:xfrm rot="10800000">
          <a:off x="257120"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302485" y="2170015"/>
        <a:ext cx="1384384" cy="2606876"/>
      </dsp:txXfrm>
    </dsp:sp>
    <dsp:sp modelId="{71253AF6-DC1E-4861-8BC6-76303F63439A}">
      <dsp:nvSpPr>
        <dsp:cNvPr id="0" name=""/>
        <dsp:cNvSpPr/>
      </dsp:nvSpPr>
      <dsp:spPr>
        <a:xfrm>
          <a:off x="1879745"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716FF3F-7A74-4F0D-95A0-1CB5E766025C}">
      <dsp:nvSpPr>
        <dsp:cNvPr id="0" name=""/>
        <dsp:cNvSpPr/>
      </dsp:nvSpPr>
      <dsp:spPr>
        <a:xfrm rot="10800000">
          <a:off x="1879745"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1925110" y="2170015"/>
        <a:ext cx="1384384" cy="2606876"/>
      </dsp:txXfrm>
    </dsp:sp>
    <dsp:sp modelId="{FFBDB94C-62E3-41AE-B545-B51BFE0EA8FF}">
      <dsp:nvSpPr>
        <dsp:cNvPr id="0" name=""/>
        <dsp:cNvSpPr/>
      </dsp:nvSpPr>
      <dsp:spPr>
        <a:xfrm>
          <a:off x="3502371"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A49B99A-1206-47DA-AE40-79CFF10D18C0}">
      <dsp:nvSpPr>
        <dsp:cNvPr id="0" name=""/>
        <dsp:cNvSpPr/>
      </dsp:nvSpPr>
      <dsp:spPr>
        <a:xfrm rot="10800000">
          <a:off x="3502371"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3547736" y="2170015"/>
        <a:ext cx="1384384" cy="2606876"/>
      </dsp:txXfrm>
    </dsp:sp>
    <dsp:sp modelId="{DE2A7E5B-B75D-43B4-A510-56B8139D2617}">
      <dsp:nvSpPr>
        <dsp:cNvPr id="0" name=""/>
        <dsp:cNvSpPr/>
      </dsp:nvSpPr>
      <dsp:spPr>
        <a:xfrm>
          <a:off x="5124997"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C0FCFAF-F1E1-47CA-94EB-095E15866C3B}">
      <dsp:nvSpPr>
        <dsp:cNvPr id="0" name=""/>
        <dsp:cNvSpPr/>
      </dsp:nvSpPr>
      <dsp:spPr>
        <a:xfrm rot="10800000">
          <a:off x="5124997"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5170362" y="2170015"/>
        <a:ext cx="1384384" cy="2606876"/>
      </dsp:txXfrm>
    </dsp:sp>
    <dsp:sp modelId="{96EB8553-2530-4320-BDA7-DE1FB9F598AD}">
      <dsp:nvSpPr>
        <dsp:cNvPr id="0" name=""/>
        <dsp:cNvSpPr/>
      </dsp:nvSpPr>
      <dsp:spPr>
        <a:xfrm>
          <a:off x="6747622"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230A7AB-800A-42A9-A70F-8A77D1CBADE5}">
      <dsp:nvSpPr>
        <dsp:cNvPr id="0" name=""/>
        <dsp:cNvSpPr/>
      </dsp:nvSpPr>
      <dsp:spPr>
        <a:xfrm rot="10800000">
          <a:off x="6747622"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6792987" y="2170015"/>
        <a:ext cx="1384384" cy="260687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6837F-B952-44B8-8FBC-7BD6C36A02A8}">
      <dsp:nvSpPr>
        <dsp:cNvPr id="0" name=""/>
        <dsp:cNvSpPr/>
      </dsp:nvSpPr>
      <dsp:spPr>
        <a:xfrm>
          <a:off x="0" y="0"/>
          <a:ext cx="8479857" cy="2170015"/>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sp:spPr>
      <dsp:style>
        <a:lnRef idx="2">
          <a:scrgbClr r="0" g="0" b="0"/>
        </a:lnRef>
        <a:fillRef idx="1">
          <a:scrgbClr r="0" g="0" b="0"/>
        </a:fillRef>
        <a:effectRef idx="0">
          <a:scrgbClr r="0" g="0" b="0"/>
        </a:effectRef>
        <a:fontRef idx="minor"/>
      </dsp:style>
    </dsp:sp>
    <dsp:sp modelId="{2B555FEF-7049-4B82-8FEB-641683E5C3EA}">
      <dsp:nvSpPr>
        <dsp:cNvPr id="0" name=""/>
        <dsp:cNvSpPr/>
      </dsp:nvSpPr>
      <dsp:spPr>
        <a:xfrm>
          <a:off x="257120"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F0F299-8519-4C7E-AC72-3907BBDE19F2}">
      <dsp:nvSpPr>
        <dsp:cNvPr id="0" name=""/>
        <dsp:cNvSpPr/>
      </dsp:nvSpPr>
      <dsp:spPr>
        <a:xfrm rot="10800000">
          <a:off x="257120"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302485" y="2170015"/>
        <a:ext cx="1384384" cy="2606876"/>
      </dsp:txXfrm>
    </dsp:sp>
    <dsp:sp modelId="{71253AF6-DC1E-4861-8BC6-76303F63439A}">
      <dsp:nvSpPr>
        <dsp:cNvPr id="0" name=""/>
        <dsp:cNvSpPr/>
      </dsp:nvSpPr>
      <dsp:spPr>
        <a:xfrm>
          <a:off x="1879745"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716FF3F-7A74-4F0D-95A0-1CB5E766025C}">
      <dsp:nvSpPr>
        <dsp:cNvPr id="0" name=""/>
        <dsp:cNvSpPr/>
      </dsp:nvSpPr>
      <dsp:spPr>
        <a:xfrm rot="10800000">
          <a:off x="1879745"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1925110" y="2170015"/>
        <a:ext cx="1384384" cy="2606876"/>
      </dsp:txXfrm>
    </dsp:sp>
    <dsp:sp modelId="{FFBDB94C-62E3-41AE-B545-B51BFE0EA8FF}">
      <dsp:nvSpPr>
        <dsp:cNvPr id="0" name=""/>
        <dsp:cNvSpPr/>
      </dsp:nvSpPr>
      <dsp:spPr>
        <a:xfrm>
          <a:off x="3502371"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A49B99A-1206-47DA-AE40-79CFF10D18C0}">
      <dsp:nvSpPr>
        <dsp:cNvPr id="0" name=""/>
        <dsp:cNvSpPr/>
      </dsp:nvSpPr>
      <dsp:spPr>
        <a:xfrm rot="10800000">
          <a:off x="3502371"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3547736" y="2170015"/>
        <a:ext cx="1384384" cy="2606876"/>
      </dsp:txXfrm>
    </dsp:sp>
    <dsp:sp modelId="{DE2A7E5B-B75D-43B4-A510-56B8139D2617}">
      <dsp:nvSpPr>
        <dsp:cNvPr id="0" name=""/>
        <dsp:cNvSpPr/>
      </dsp:nvSpPr>
      <dsp:spPr>
        <a:xfrm>
          <a:off x="5124997"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C0FCFAF-F1E1-47CA-94EB-095E15866C3B}">
      <dsp:nvSpPr>
        <dsp:cNvPr id="0" name=""/>
        <dsp:cNvSpPr/>
      </dsp:nvSpPr>
      <dsp:spPr>
        <a:xfrm rot="10800000">
          <a:off x="5124997"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5170362" y="2170015"/>
        <a:ext cx="1384384" cy="2606876"/>
      </dsp:txXfrm>
    </dsp:sp>
    <dsp:sp modelId="{96EB8553-2530-4320-BDA7-DE1FB9F598AD}">
      <dsp:nvSpPr>
        <dsp:cNvPr id="0" name=""/>
        <dsp:cNvSpPr/>
      </dsp:nvSpPr>
      <dsp:spPr>
        <a:xfrm>
          <a:off x="6747622"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230A7AB-800A-42A9-A70F-8A77D1CBADE5}">
      <dsp:nvSpPr>
        <dsp:cNvPr id="0" name=""/>
        <dsp:cNvSpPr/>
      </dsp:nvSpPr>
      <dsp:spPr>
        <a:xfrm rot="10800000">
          <a:off x="6747622"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6792987" y="2170015"/>
        <a:ext cx="1384384" cy="260687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6837F-B952-44B8-8FBC-7BD6C36A02A8}">
      <dsp:nvSpPr>
        <dsp:cNvPr id="0" name=""/>
        <dsp:cNvSpPr/>
      </dsp:nvSpPr>
      <dsp:spPr>
        <a:xfrm>
          <a:off x="0" y="0"/>
          <a:ext cx="8479857" cy="2170015"/>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sp:spPr>
      <dsp:style>
        <a:lnRef idx="2">
          <a:scrgbClr r="0" g="0" b="0"/>
        </a:lnRef>
        <a:fillRef idx="1">
          <a:scrgbClr r="0" g="0" b="0"/>
        </a:fillRef>
        <a:effectRef idx="0">
          <a:scrgbClr r="0" g="0" b="0"/>
        </a:effectRef>
        <a:fontRef idx="minor"/>
      </dsp:style>
    </dsp:sp>
    <dsp:sp modelId="{2B555FEF-7049-4B82-8FEB-641683E5C3EA}">
      <dsp:nvSpPr>
        <dsp:cNvPr id="0" name=""/>
        <dsp:cNvSpPr/>
      </dsp:nvSpPr>
      <dsp:spPr>
        <a:xfrm>
          <a:off x="257120"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F0F299-8519-4C7E-AC72-3907BBDE19F2}">
      <dsp:nvSpPr>
        <dsp:cNvPr id="0" name=""/>
        <dsp:cNvSpPr/>
      </dsp:nvSpPr>
      <dsp:spPr>
        <a:xfrm rot="10800000">
          <a:off x="257120"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302485" y="2170015"/>
        <a:ext cx="1384384" cy="2606876"/>
      </dsp:txXfrm>
    </dsp:sp>
    <dsp:sp modelId="{71253AF6-DC1E-4861-8BC6-76303F63439A}">
      <dsp:nvSpPr>
        <dsp:cNvPr id="0" name=""/>
        <dsp:cNvSpPr/>
      </dsp:nvSpPr>
      <dsp:spPr>
        <a:xfrm>
          <a:off x="1879745"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716FF3F-7A74-4F0D-95A0-1CB5E766025C}">
      <dsp:nvSpPr>
        <dsp:cNvPr id="0" name=""/>
        <dsp:cNvSpPr/>
      </dsp:nvSpPr>
      <dsp:spPr>
        <a:xfrm rot="10800000">
          <a:off x="1879745"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1925110" y="2170015"/>
        <a:ext cx="1384384" cy="2606876"/>
      </dsp:txXfrm>
    </dsp:sp>
    <dsp:sp modelId="{FFBDB94C-62E3-41AE-B545-B51BFE0EA8FF}">
      <dsp:nvSpPr>
        <dsp:cNvPr id="0" name=""/>
        <dsp:cNvSpPr/>
      </dsp:nvSpPr>
      <dsp:spPr>
        <a:xfrm>
          <a:off x="3502371"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A49B99A-1206-47DA-AE40-79CFF10D18C0}">
      <dsp:nvSpPr>
        <dsp:cNvPr id="0" name=""/>
        <dsp:cNvSpPr/>
      </dsp:nvSpPr>
      <dsp:spPr>
        <a:xfrm rot="10800000">
          <a:off x="3502371"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3547736" y="2170015"/>
        <a:ext cx="1384384" cy="2606876"/>
      </dsp:txXfrm>
    </dsp:sp>
    <dsp:sp modelId="{DE2A7E5B-B75D-43B4-A510-56B8139D2617}">
      <dsp:nvSpPr>
        <dsp:cNvPr id="0" name=""/>
        <dsp:cNvSpPr/>
      </dsp:nvSpPr>
      <dsp:spPr>
        <a:xfrm>
          <a:off x="5124997"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C0FCFAF-F1E1-47CA-94EB-095E15866C3B}">
      <dsp:nvSpPr>
        <dsp:cNvPr id="0" name=""/>
        <dsp:cNvSpPr/>
      </dsp:nvSpPr>
      <dsp:spPr>
        <a:xfrm rot="10800000">
          <a:off x="5124997"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5170362" y="2170015"/>
        <a:ext cx="1384384" cy="2606876"/>
      </dsp:txXfrm>
    </dsp:sp>
    <dsp:sp modelId="{96EB8553-2530-4320-BDA7-DE1FB9F598AD}">
      <dsp:nvSpPr>
        <dsp:cNvPr id="0" name=""/>
        <dsp:cNvSpPr/>
      </dsp:nvSpPr>
      <dsp:spPr>
        <a:xfrm>
          <a:off x="6747622"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230A7AB-800A-42A9-A70F-8A77D1CBADE5}">
      <dsp:nvSpPr>
        <dsp:cNvPr id="0" name=""/>
        <dsp:cNvSpPr/>
      </dsp:nvSpPr>
      <dsp:spPr>
        <a:xfrm rot="10800000">
          <a:off x="6747622"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6792987" y="2170015"/>
        <a:ext cx="1384384" cy="260687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E31C24E-5E68-4469-A175-3ABBE227FDED}">
      <dsp:nvSpPr>
        <dsp:cNvPr id="0" name=""/>
        <dsp:cNvSpPr/>
      </dsp:nvSpPr>
      <dsp:spPr>
        <a:xfrm>
          <a:off x="288688" y="2020909"/>
          <a:ext cx="2382290" cy="2382290"/>
        </a:xfrm>
        <a:prstGeom prst="ellipse">
          <a:avLst/>
        </a:prstGeom>
        <a:solidFill>
          <a:schemeClr val="bg1">
            <a:lumMod val="85000"/>
            <a:alpha val="50000"/>
          </a:schemeClr>
        </a:solidFill>
        <a:ln w="28575" cap="flat" cmpd="sng" algn="ctr">
          <a:solidFill>
            <a:srgbClr val="00B0F0"/>
          </a:solidFill>
          <a:prstDash val="solid"/>
          <a:miter lim="800000"/>
        </a:ln>
        <a:effectLst/>
      </dsp:spPr>
      <dsp:style>
        <a:lnRef idx="2">
          <a:scrgbClr r="0" g="0" b="0"/>
        </a:lnRef>
        <a:fillRef idx="1">
          <a:scrgbClr r="0" g="0" b="0"/>
        </a:fillRef>
        <a:effectRef idx="0">
          <a:scrgbClr r="0" g="0" b="0"/>
        </a:effectRef>
        <a:fontRef idx="minor">
          <a:schemeClr val="tx1"/>
        </a:fontRef>
      </dsp:style>
    </dsp:sp>
    <dsp:sp modelId="{D5C6C603-BB2C-46B1-BC74-8B1F07C2E5D2}">
      <dsp:nvSpPr>
        <dsp:cNvPr id="0" name=""/>
        <dsp:cNvSpPr/>
      </dsp:nvSpPr>
      <dsp:spPr>
        <a:xfrm flipH="1">
          <a:off x="3355636" y="474457"/>
          <a:ext cx="18835" cy="60301"/>
        </a:xfrm>
        <a:prstGeom prst="ellipse">
          <a:avLst/>
        </a:prstGeom>
        <a:solidFill>
          <a:schemeClr val="accent1">
            <a:alpha val="5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A75366B-7057-40B2-9E9B-8936225B8752}">
      <dsp:nvSpPr>
        <dsp:cNvPr id="0" name=""/>
        <dsp:cNvSpPr/>
      </dsp:nvSpPr>
      <dsp:spPr>
        <a:xfrm>
          <a:off x="3249548" y="3420692"/>
          <a:ext cx="1918504" cy="1608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kern="1200" dirty="0">
              <a:solidFill>
                <a:schemeClr val="tx1"/>
              </a:solidFill>
            </a:rPr>
            <a:t>“We found this interesting theory about advising, teaching and learning, etc…”</a:t>
          </a:r>
        </a:p>
      </dsp:txBody>
      <dsp:txXfrm>
        <a:off x="3249548" y="3420692"/>
        <a:ext cx="1918504" cy="160804"/>
      </dsp:txXfrm>
    </dsp:sp>
    <dsp:sp modelId="{B33FA119-1F74-4C4D-89E6-40A28D87E53A}">
      <dsp:nvSpPr>
        <dsp:cNvPr id="0" name=""/>
        <dsp:cNvSpPr/>
      </dsp:nvSpPr>
      <dsp:spPr>
        <a:xfrm>
          <a:off x="665082" y="3020287"/>
          <a:ext cx="1576064" cy="10078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17780" rIns="0" bIns="17780" numCol="1" spcCol="1270" anchor="ctr" anchorCtr="0">
          <a:noAutofit/>
        </a:bodyPr>
        <a:lstStyle/>
        <a:p>
          <a:pPr lvl="0" algn="l" defTabSz="622300">
            <a:lnSpc>
              <a:spcPct val="90000"/>
            </a:lnSpc>
            <a:spcBef>
              <a:spcPct val="0"/>
            </a:spcBef>
            <a:spcAft>
              <a:spcPct val="35000"/>
            </a:spcAft>
          </a:pPr>
          <a:r>
            <a:rPr lang="en-US" sz="1400" kern="1200" dirty="0">
              <a:solidFill>
                <a:schemeClr val="tx1"/>
              </a:solidFill>
            </a:rPr>
            <a:t>“We found…” and “…we know this is a relevant issue because…” </a:t>
          </a:r>
        </a:p>
      </dsp:txBody>
      <dsp:txXfrm>
        <a:off x="665082" y="3020287"/>
        <a:ext cx="1576064" cy="1007888"/>
      </dsp:txXfrm>
    </dsp:sp>
    <dsp:sp modelId="{054F2E31-DB19-4642-A8D9-D689FAD2081B}">
      <dsp:nvSpPr>
        <dsp:cNvPr id="0" name=""/>
        <dsp:cNvSpPr/>
      </dsp:nvSpPr>
      <dsp:spPr>
        <a:xfrm>
          <a:off x="2971705" y="2050714"/>
          <a:ext cx="2382290" cy="2382290"/>
        </a:xfrm>
        <a:prstGeom prst="ellipse">
          <a:avLst/>
        </a:prstGeom>
        <a:solidFill>
          <a:schemeClr val="bg1">
            <a:lumMod val="85000"/>
            <a:alpha val="39000"/>
          </a:schemeClr>
        </a:solidFill>
        <a:ln w="28575" cap="flat" cmpd="sng" algn="ctr">
          <a:solidFill>
            <a:srgbClr val="C4D92F"/>
          </a:solidFill>
          <a:prstDash val="solid"/>
          <a:miter lim="800000"/>
        </a:ln>
        <a:effectLst/>
      </dsp:spPr>
      <dsp:style>
        <a:lnRef idx="2">
          <a:scrgbClr r="0" g="0" b="0"/>
        </a:lnRef>
        <a:fillRef idx="1">
          <a:scrgbClr r="0" g="0" b="0"/>
        </a:fillRef>
        <a:effectRef idx="0">
          <a:scrgbClr r="0" g="0" b="0"/>
        </a:effectRef>
        <a:fontRef idx="minor">
          <a:schemeClr val="tx1"/>
        </a:fontRef>
      </dsp:style>
    </dsp:sp>
    <dsp:sp modelId="{AEBE2C5A-ED00-4F88-8794-027CE1E229D2}">
      <dsp:nvSpPr>
        <dsp:cNvPr id="0" name=""/>
        <dsp:cNvSpPr/>
      </dsp:nvSpPr>
      <dsp:spPr>
        <a:xfrm>
          <a:off x="5682935" y="2018466"/>
          <a:ext cx="2424989" cy="2387631"/>
        </a:xfrm>
        <a:prstGeom prst="ellipse">
          <a:avLst/>
        </a:prstGeom>
        <a:solidFill>
          <a:schemeClr val="bg1">
            <a:lumMod val="85000"/>
            <a:alpha val="50000"/>
          </a:schemeClr>
        </a:solidFill>
        <a:ln w="28575" cap="flat" cmpd="sng" algn="ctr">
          <a:solidFill>
            <a:srgbClr val="0070C0"/>
          </a:solidFill>
          <a:prstDash val="solid"/>
          <a:miter lim="800000"/>
        </a:ln>
        <a:effectLst/>
      </dsp:spPr>
      <dsp:style>
        <a:lnRef idx="2">
          <a:scrgbClr r="0" g="0" b="0"/>
        </a:lnRef>
        <a:fillRef idx="1">
          <a:scrgbClr r="0" g="0" b="0"/>
        </a:fillRef>
        <a:effectRef idx="0">
          <a:scrgbClr r="0" g="0" b="0"/>
        </a:effectRef>
        <a:fontRef idx="minor">
          <a:schemeClr val="tx1"/>
        </a:fontRef>
      </dsp:style>
    </dsp:sp>
    <dsp:sp modelId="{52F6BB69-A116-4251-B0EA-AE856596229B}">
      <dsp:nvSpPr>
        <dsp:cNvPr id="0" name=""/>
        <dsp:cNvSpPr/>
      </dsp:nvSpPr>
      <dsp:spPr>
        <a:xfrm>
          <a:off x="422440" y="2519119"/>
          <a:ext cx="2046124" cy="428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a:t>Local PRACTICE</a:t>
          </a:r>
        </a:p>
      </dsp:txBody>
      <dsp:txXfrm>
        <a:off x="422440" y="2519119"/>
        <a:ext cx="2046124" cy="428812"/>
      </dsp:txXfrm>
    </dsp:sp>
    <dsp:sp modelId="{4C4091D5-B7C3-4754-94CE-7447305B5BA7}">
      <dsp:nvSpPr>
        <dsp:cNvPr id="0" name=""/>
        <dsp:cNvSpPr/>
      </dsp:nvSpPr>
      <dsp:spPr>
        <a:xfrm>
          <a:off x="2976711" y="2560988"/>
          <a:ext cx="2295924" cy="230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a:t>FRAMING</a:t>
          </a:r>
        </a:p>
      </dsp:txBody>
      <dsp:txXfrm>
        <a:off x="2976711" y="2560988"/>
        <a:ext cx="2295924" cy="230879"/>
      </dsp:txXfrm>
    </dsp:sp>
    <dsp:sp modelId="{B17250E1-FE1C-4A38-BD0A-FBB8336D6579}">
      <dsp:nvSpPr>
        <dsp:cNvPr id="0" name=""/>
        <dsp:cNvSpPr/>
      </dsp:nvSpPr>
      <dsp:spPr>
        <a:xfrm>
          <a:off x="7569590" y="4705084"/>
          <a:ext cx="558409" cy="713582"/>
        </a:xfrm>
        <a:prstGeom prst="ellipse">
          <a:avLst/>
        </a:prstGeom>
        <a:solidFill>
          <a:schemeClr val="bg1">
            <a:alpha val="50000"/>
          </a:schemeClr>
        </a:solidFill>
        <a:ln w="12700" cap="flat" cmpd="sng" algn="ctr">
          <a:solidFill>
            <a:schemeClr val="bg1"/>
          </a:solidFill>
          <a:prstDash val="solid"/>
          <a:miter lim="800000"/>
        </a:ln>
        <a:effectLst/>
      </dsp:spPr>
      <dsp:style>
        <a:lnRef idx="2">
          <a:scrgbClr r="0" g="0" b="0"/>
        </a:lnRef>
        <a:fillRef idx="1">
          <a:scrgbClr r="0" g="0" b="0"/>
        </a:fillRef>
        <a:effectRef idx="0">
          <a:scrgbClr r="0" g="0" b="0"/>
        </a:effectRef>
        <a:fontRef idx="minor">
          <a:schemeClr val="tx1"/>
        </a:fontRef>
      </dsp:style>
    </dsp:sp>
    <dsp:sp modelId="{E842023B-FFC4-4AAF-9EE3-E2E5EEBC2EEB}">
      <dsp:nvSpPr>
        <dsp:cNvPr id="0" name=""/>
        <dsp:cNvSpPr/>
      </dsp:nvSpPr>
      <dsp:spPr>
        <a:xfrm>
          <a:off x="5696394" y="2600128"/>
          <a:ext cx="2295924" cy="23087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5400" rIns="0" bIns="25400" numCol="1" spcCol="1270" anchor="ctr" anchorCtr="0">
          <a:noAutofit/>
        </a:bodyPr>
        <a:lstStyle/>
        <a:p>
          <a:pPr lvl="0" algn="ctr" defTabSz="889000">
            <a:lnSpc>
              <a:spcPct val="90000"/>
            </a:lnSpc>
            <a:spcBef>
              <a:spcPct val="0"/>
            </a:spcBef>
            <a:spcAft>
              <a:spcPct val="35000"/>
            </a:spcAft>
          </a:pPr>
          <a:r>
            <a:rPr lang="en-US" sz="2000" b="1" kern="1200" dirty="0"/>
            <a:t>RELEVANCE</a:t>
          </a:r>
        </a:p>
      </dsp:txBody>
      <dsp:txXfrm>
        <a:off x="5696394" y="2600128"/>
        <a:ext cx="2295924" cy="230879"/>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6837F-B952-44B8-8FBC-7BD6C36A02A8}">
      <dsp:nvSpPr>
        <dsp:cNvPr id="0" name=""/>
        <dsp:cNvSpPr/>
      </dsp:nvSpPr>
      <dsp:spPr>
        <a:xfrm>
          <a:off x="0" y="0"/>
          <a:ext cx="8479857" cy="2170015"/>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sp:spPr>
      <dsp:style>
        <a:lnRef idx="2">
          <a:scrgbClr r="0" g="0" b="0"/>
        </a:lnRef>
        <a:fillRef idx="1">
          <a:scrgbClr r="0" g="0" b="0"/>
        </a:fillRef>
        <a:effectRef idx="0">
          <a:scrgbClr r="0" g="0" b="0"/>
        </a:effectRef>
        <a:fontRef idx="minor"/>
      </dsp:style>
    </dsp:sp>
    <dsp:sp modelId="{2B555FEF-7049-4B82-8FEB-641683E5C3EA}">
      <dsp:nvSpPr>
        <dsp:cNvPr id="0" name=""/>
        <dsp:cNvSpPr/>
      </dsp:nvSpPr>
      <dsp:spPr>
        <a:xfrm>
          <a:off x="257120"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F0F299-8519-4C7E-AC72-3907BBDE19F2}">
      <dsp:nvSpPr>
        <dsp:cNvPr id="0" name=""/>
        <dsp:cNvSpPr/>
      </dsp:nvSpPr>
      <dsp:spPr>
        <a:xfrm rot="10800000">
          <a:off x="257120"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302485" y="2170015"/>
        <a:ext cx="1384384" cy="2606876"/>
      </dsp:txXfrm>
    </dsp:sp>
    <dsp:sp modelId="{71253AF6-DC1E-4861-8BC6-76303F63439A}">
      <dsp:nvSpPr>
        <dsp:cNvPr id="0" name=""/>
        <dsp:cNvSpPr/>
      </dsp:nvSpPr>
      <dsp:spPr>
        <a:xfrm>
          <a:off x="1879745"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716FF3F-7A74-4F0D-95A0-1CB5E766025C}">
      <dsp:nvSpPr>
        <dsp:cNvPr id="0" name=""/>
        <dsp:cNvSpPr/>
      </dsp:nvSpPr>
      <dsp:spPr>
        <a:xfrm rot="10800000">
          <a:off x="1879745"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1925110" y="2170015"/>
        <a:ext cx="1384384" cy="2606876"/>
      </dsp:txXfrm>
    </dsp:sp>
    <dsp:sp modelId="{FFBDB94C-62E3-41AE-B545-B51BFE0EA8FF}">
      <dsp:nvSpPr>
        <dsp:cNvPr id="0" name=""/>
        <dsp:cNvSpPr/>
      </dsp:nvSpPr>
      <dsp:spPr>
        <a:xfrm>
          <a:off x="3502371"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A49B99A-1206-47DA-AE40-79CFF10D18C0}">
      <dsp:nvSpPr>
        <dsp:cNvPr id="0" name=""/>
        <dsp:cNvSpPr/>
      </dsp:nvSpPr>
      <dsp:spPr>
        <a:xfrm rot="10800000">
          <a:off x="3502371"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3547736" y="2170015"/>
        <a:ext cx="1384384" cy="2606876"/>
      </dsp:txXfrm>
    </dsp:sp>
    <dsp:sp modelId="{DE2A7E5B-B75D-43B4-A510-56B8139D2617}">
      <dsp:nvSpPr>
        <dsp:cNvPr id="0" name=""/>
        <dsp:cNvSpPr/>
      </dsp:nvSpPr>
      <dsp:spPr>
        <a:xfrm>
          <a:off x="5124997"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C0FCFAF-F1E1-47CA-94EB-095E15866C3B}">
      <dsp:nvSpPr>
        <dsp:cNvPr id="0" name=""/>
        <dsp:cNvSpPr/>
      </dsp:nvSpPr>
      <dsp:spPr>
        <a:xfrm rot="10800000">
          <a:off x="5124997"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5170362" y="2170015"/>
        <a:ext cx="1384384" cy="2606876"/>
      </dsp:txXfrm>
    </dsp:sp>
    <dsp:sp modelId="{96EB8553-2530-4320-BDA7-DE1FB9F598AD}">
      <dsp:nvSpPr>
        <dsp:cNvPr id="0" name=""/>
        <dsp:cNvSpPr/>
      </dsp:nvSpPr>
      <dsp:spPr>
        <a:xfrm>
          <a:off x="6747622"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230A7AB-800A-42A9-A70F-8A77D1CBADE5}">
      <dsp:nvSpPr>
        <dsp:cNvPr id="0" name=""/>
        <dsp:cNvSpPr/>
      </dsp:nvSpPr>
      <dsp:spPr>
        <a:xfrm rot="10800000">
          <a:off x="6747622"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6792987" y="2170015"/>
        <a:ext cx="1384384" cy="26068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6837F-B952-44B8-8FBC-7BD6C36A02A8}">
      <dsp:nvSpPr>
        <dsp:cNvPr id="0" name=""/>
        <dsp:cNvSpPr/>
      </dsp:nvSpPr>
      <dsp:spPr>
        <a:xfrm>
          <a:off x="0" y="0"/>
          <a:ext cx="8479857" cy="2170015"/>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sp:spPr>
      <dsp:style>
        <a:lnRef idx="2">
          <a:scrgbClr r="0" g="0" b="0"/>
        </a:lnRef>
        <a:fillRef idx="1">
          <a:scrgbClr r="0" g="0" b="0"/>
        </a:fillRef>
        <a:effectRef idx="0">
          <a:scrgbClr r="0" g="0" b="0"/>
        </a:effectRef>
        <a:fontRef idx="minor"/>
      </dsp:style>
    </dsp:sp>
    <dsp:sp modelId="{2B555FEF-7049-4B82-8FEB-641683E5C3EA}">
      <dsp:nvSpPr>
        <dsp:cNvPr id="0" name=""/>
        <dsp:cNvSpPr/>
      </dsp:nvSpPr>
      <dsp:spPr>
        <a:xfrm>
          <a:off x="257120"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F0F299-8519-4C7E-AC72-3907BBDE19F2}">
      <dsp:nvSpPr>
        <dsp:cNvPr id="0" name=""/>
        <dsp:cNvSpPr/>
      </dsp:nvSpPr>
      <dsp:spPr>
        <a:xfrm rot="10800000">
          <a:off x="257120"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302485" y="2170015"/>
        <a:ext cx="1384384" cy="2606876"/>
      </dsp:txXfrm>
    </dsp:sp>
    <dsp:sp modelId="{71253AF6-DC1E-4861-8BC6-76303F63439A}">
      <dsp:nvSpPr>
        <dsp:cNvPr id="0" name=""/>
        <dsp:cNvSpPr/>
      </dsp:nvSpPr>
      <dsp:spPr>
        <a:xfrm>
          <a:off x="1879745"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716FF3F-7A74-4F0D-95A0-1CB5E766025C}">
      <dsp:nvSpPr>
        <dsp:cNvPr id="0" name=""/>
        <dsp:cNvSpPr/>
      </dsp:nvSpPr>
      <dsp:spPr>
        <a:xfrm rot="10800000">
          <a:off x="1879745"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1925110" y="2170015"/>
        <a:ext cx="1384384" cy="2606876"/>
      </dsp:txXfrm>
    </dsp:sp>
    <dsp:sp modelId="{FFBDB94C-62E3-41AE-B545-B51BFE0EA8FF}">
      <dsp:nvSpPr>
        <dsp:cNvPr id="0" name=""/>
        <dsp:cNvSpPr/>
      </dsp:nvSpPr>
      <dsp:spPr>
        <a:xfrm>
          <a:off x="3502371"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A49B99A-1206-47DA-AE40-79CFF10D18C0}">
      <dsp:nvSpPr>
        <dsp:cNvPr id="0" name=""/>
        <dsp:cNvSpPr/>
      </dsp:nvSpPr>
      <dsp:spPr>
        <a:xfrm rot="10800000">
          <a:off x="3502371"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3547736" y="2170015"/>
        <a:ext cx="1384384" cy="2606876"/>
      </dsp:txXfrm>
    </dsp:sp>
    <dsp:sp modelId="{DE2A7E5B-B75D-43B4-A510-56B8139D2617}">
      <dsp:nvSpPr>
        <dsp:cNvPr id="0" name=""/>
        <dsp:cNvSpPr/>
      </dsp:nvSpPr>
      <dsp:spPr>
        <a:xfrm>
          <a:off x="5124997"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C0FCFAF-F1E1-47CA-94EB-095E15866C3B}">
      <dsp:nvSpPr>
        <dsp:cNvPr id="0" name=""/>
        <dsp:cNvSpPr/>
      </dsp:nvSpPr>
      <dsp:spPr>
        <a:xfrm rot="10800000">
          <a:off x="5124997"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5170362" y="2170015"/>
        <a:ext cx="1384384" cy="2606876"/>
      </dsp:txXfrm>
    </dsp:sp>
    <dsp:sp modelId="{96EB8553-2530-4320-BDA7-DE1FB9F598AD}">
      <dsp:nvSpPr>
        <dsp:cNvPr id="0" name=""/>
        <dsp:cNvSpPr/>
      </dsp:nvSpPr>
      <dsp:spPr>
        <a:xfrm>
          <a:off x="6747622"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230A7AB-800A-42A9-A70F-8A77D1CBADE5}">
      <dsp:nvSpPr>
        <dsp:cNvPr id="0" name=""/>
        <dsp:cNvSpPr/>
      </dsp:nvSpPr>
      <dsp:spPr>
        <a:xfrm rot="10800000">
          <a:off x="6747622"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6792987" y="2170015"/>
        <a:ext cx="1384384" cy="2606876"/>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A96837F-B952-44B8-8FBC-7BD6C36A02A8}">
      <dsp:nvSpPr>
        <dsp:cNvPr id="0" name=""/>
        <dsp:cNvSpPr/>
      </dsp:nvSpPr>
      <dsp:spPr>
        <a:xfrm>
          <a:off x="0" y="0"/>
          <a:ext cx="8479857" cy="2170015"/>
        </a:xfrm>
        <a:prstGeom prst="roundRect">
          <a:avLst>
            <a:gd name="adj" fmla="val 10000"/>
          </a:avLst>
        </a:prstGeom>
        <a:solidFill>
          <a:srgbClr val="2BA9E0">
            <a:alpha val="90000"/>
          </a:srgbClr>
        </a:solidFill>
        <a:ln w="12700" cap="flat" cmpd="sng" algn="ctr">
          <a:solidFill>
            <a:srgbClr val="00B0F0">
              <a:alpha val="90000"/>
            </a:srgbClr>
          </a:solidFill>
          <a:prstDash val="solid"/>
          <a:miter lim="800000"/>
        </a:ln>
        <a:effectLst/>
      </dsp:spPr>
      <dsp:style>
        <a:lnRef idx="2">
          <a:scrgbClr r="0" g="0" b="0"/>
        </a:lnRef>
        <a:fillRef idx="1">
          <a:scrgbClr r="0" g="0" b="0"/>
        </a:fillRef>
        <a:effectRef idx="0">
          <a:scrgbClr r="0" g="0" b="0"/>
        </a:effectRef>
        <a:fontRef idx="minor"/>
      </dsp:style>
    </dsp:sp>
    <dsp:sp modelId="{2B555FEF-7049-4B82-8FEB-641683E5C3EA}">
      <dsp:nvSpPr>
        <dsp:cNvPr id="0" name=""/>
        <dsp:cNvSpPr/>
      </dsp:nvSpPr>
      <dsp:spPr>
        <a:xfrm>
          <a:off x="257120"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B1F0F299-8519-4C7E-AC72-3907BBDE19F2}">
      <dsp:nvSpPr>
        <dsp:cNvPr id="0" name=""/>
        <dsp:cNvSpPr/>
      </dsp:nvSpPr>
      <dsp:spPr>
        <a:xfrm rot="10800000">
          <a:off x="257120"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302485" y="2170015"/>
        <a:ext cx="1384384" cy="2606876"/>
      </dsp:txXfrm>
    </dsp:sp>
    <dsp:sp modelId="{71253AF6-DC1E-4861-8BC6-76303F63439A}">
      <dsp:nvSpPr>
        <dsp:cNvPr id="0" name=""/>
        <dsp:cNvSpPr/>
      </dsp:nvSpPr>
      <dsp:spPr>
        <a:xfrm>
          <a:off x="1892476" y="336693"/>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0716FF3F-7A74-4F0D-95A0-1CB5E766025C}">
      <dsp:nvSpPr>
        <dsp:cNvPr id="0" name=""/>
        <dsp:cNvSpPr/>
      </dsp:nvSpPr>
      <dsp:spPr>
        <a:xfrm rot="10800000">
          <a:off x="1879745"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1925110" y="2170015"/>
        <a:ext cx="1384384" cy="2606876"/>
      </dsp:txXfrm>
    </dsp:sp>
    <dsp:sp modelId="{FFBDB94C-62E3-41AE-B545-B51BFE0EA8FF}">
      <dsp:nvSpPr>
        <dsp:cNvPr id="0" name=""/>
        <dsp:cNvSpPr/>
      </dsp:nvSpPr>
      <dsp:spPr>
        <a:xfrm>
          <a:off x="3502371"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4A49B99A-1206-47DA-AE40-79CFF10D18C0}">
      <dsp:nvSpPr>
        <dsp:cNvPr id="0" name=""/>
        <dsp:cNvSpPr/>
      </dsp:nvSpPr>
      <dsp:spPr>
        <a:xfrm rot="10800000">
          <a:off x="3502371"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3547736" y="2170015"/>
        <a:ext cx="1384384" cy="2606876"/>
      </dsp:txXfrm>
    </dsp:sp>
    <dsp:sp modelId="{DE2A7E5B-B75D-43B4-A510-56B8139D2617}">
      <dsp:nvSpPr>
        <dsp:cNvPr id="0" name=""/>
        <dsp:cNvSpPr/>
      </dsp:nvSpPr>
      <dsp:spPr>
        <a:xfrm>
          <a:off x="5124997"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C0FCFAF-F1E1-47CA-94EB-095E15866C3B}">
      <dsp:nvSpPr>
        <dsp:cNvPr id="0" name=""/>
        <dsp:cNvSpPr/>
      </dsp:nvSpPr>
      <dsp:spPr>
        <a:xfrm rot="10800000">
          <a:off x="5124997"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a:solidFill>
              <a:sysClr val="window" lastClr="FFFFFF"/>
            </a:solidFill>
            <a:latin typeface="Calibri" panose="020F0502020204030204"/>
            <a:ea typeface="+mn-ea"/>
            <a:cs typeface="+mn-cs"/>
          </a:endParaRPr>
        </a:p>
      </dsp:txBody>
      <dsp:txXfrm rot="10800000">
        <a:off x="5170362" y="2170015"/>
        <a:ext cx="1384384" cy="2606876"/>
      </dsp:txXfrm>
    </dsp:sp>
    <dsp:sp modelId="{96EB8553-2530-4320-BDA7-DE1FB9F598AD}">
      <dsp:nvSpPr>
        <dsp:cNvPr id="0" name=""/>
        <dsp:cNvSpPr/>
      </dsp:nvSpPr>
      <dsp:spPr>
        <a:xfrm>
          <a:off x="6747622" y="289335"/>
          <a:ext cx="1475114" cy="1591344"/>
        </a:xfrm>
        <a:prstGeom prst="roundRect">
          <a:avLst>
            <a:gd name="adj" fmla="val 1000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dsp:style>
    </dsp:sp>
    <dsp:sp modelId="{5230A7AB-800A-42A9-A70F-8A77D1CBADE5}">
      <dsp:nvSpPr>
        <dsp:cNvPr id="0" name=""/>
        <dsp:cNvSpPr/>
      </dsp:nvSpPr>
      <dsp:spPr>
        <a:xfrm rot="10800000">
          <a:off x="6747622" y="2170015"/>
          <a:ext cx="1475114" cy="2652241"/>
        </a:xfrm>
        <a:prstGeom prst="round2SameRect">
          <a:avLst>
            <a:gd name="adj1" fmla="val 10500"/>
            <a:gd name="adj2" fmla="val 0"/>
          </a:avLst>
        </a:prstGeom>
        <a:solidFill>
          <a:srgbClr val="0070C0"/>
        </a:solidFill>
        <a:ln w="12700" cap="flat" cmpd="sng" algn="ctr">
          <a:solidFill>
            <a:sysClr val="window" lastClr="FFFFFF">
              <a:hueOff val="0"/>
              <a:satOff val="0"/>
              <a:lumOff val="0"/>
              <a:alphaOff val="0"/>
            </a:sys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62280" tIns="462280" rIns="462280" bIns="462280" numCol="1" spcCol="1270" anchor="t" anchorCtr="0">
          <a:noAutofit/>
        </a:bodyPr>
        <a:lstStyle/>
        <a:p>
          <a:pPr lvl="0" algn="ctr" defTabSz="2889250">
            <a:lnSpc>
              <a:spcPct val="90000"/>
            </a:lnSpc>
            <a:spcBef>
              <a:spcPct val="0"/>
            </a:spcBef>
            <a:spcAft>
              <a:spcPct val="35000"/>
            </a:spcAft>
          </a:pPr>
          <a:endParaRPr lang="en-US" sz="6500" kern="1200" dirty="0">
            <a:solidFill>
              <a:sysClr val="window" lastClr="FFFFFF"/>
            </a:solidFill>
            <a:latin typeface="Calibri" panose="020F0502020204030204"/>
            <a:ea typeface="+mn-ea"/>
            <a:cs typeface="+mn-cs"/>
          </a:endParaRPr>
        </a:p>
      </dsp:txBody>
      <dsp:txXfrm rot="10800000">
        <a:off x="6792987" y="2170015"/>
        <a:ext cx="1384384" cy="2606876"/>
      </dsp:txXfrm>
    </dsp:sp>
  </dsp:spTree>
</dsp:drawing>
</file>

<file path=ppt/diagrams/layout1.xml><?xml version="1.0" encoding="utf-8"?>
<dgm:layoutDef xmlns:dgm="http://schemas.openxmlformats.org/drawingml/2006/diagram" xmlns:a="http://schemas.openxmlformats.org/drawingml/2006/main" uniqueId="urn:microsoft.com/office/officeart/2005/8/layout/matrix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txAnchorVert" val="t"/>
                  <dgm:param type="parTxLTRAlign" val="l"/>
                  <dgm:param type="parTxRTLAlign" val="r"/>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txAnchorVert" val="t"/>
                  <dgm:param type="parTxLTRAlign" val="l"/>
                  <dgm:param type="parTxRTLAlign" val="r"/>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txAnchorVert" val="t"/>
                  <dgm:param type="parTxLTRAlign" val="l"/>
                  <dgm:param type="parTxRTLAlign" val="r"/>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txAnchorVert" val="t"/>
                  <dgm:param type="parTxLTRAlign" val="l"/>
                  <dgm:param type="parTxRTLAlign" val="r"/>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2.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3.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4.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5.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6.xml><?xml version="1.0" encoding="utf-8"?>
<dgm:layoutDef xmlns:dgm="http://schemas.openxmlformats.org/drawingml/2006/diagram" xmlns:a="http://schemas.openxmlformats.org/drawingml/2006/main" uniqueId="urn:microsoft.com/office/officeart/2008/layout/VerticalCircleList">
  <dgm:title val=""/>
  <dgm:desc val=""/>
  <dgm:catLst>
    <dgm:cat type="list" pri="235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41" srcId="1" destId="11" srcOrd="0" destOrd="0"/>
        <dgm:cxn modelId="42" srcId="1" destId="12" srcOrd="1" destOrd="0"/>
        <dgm:cxn modelId="5" srcId="0" destId="2" srcOrd="0" destOrd="0"/>
        <dgm:cxn modelId="51" srcId="2" destId="21" srcOrd="0" destOrd="0"/>
        <dgm:cxn modelId="52" srcId="2" destId="22" srcOrd="1" destOrd="0"/>
      </dgm:cxnLst>
      <dgm:bg/>
      <dgm:whole/>
    </dgm:dataModel>
  </dgm:sampData>
  <dgm:styleData useDef="1">
    <dgm:dataModel>
      <dgm:ptLst/>
      <dgm:bg/>
      <dgm:whole/>
    </dgm:dataModel>
  </dgm:styleData>
  <dgm:clrData useDef="1">
    <dgm:dataModel>
      <dgm:ptLst/>
      <dgm:bg/>
      <dgm:whole/>
    </dgm:dataModel>
  </dgm:clrData>
  <dgm:layoutNode name="Name0">
    <dgm:varLst>
      <dgm:dir/>
    </dgm:varLst>
    <dgm:alg type="lin">
      <dgm:param type="linDir" val="fromT"/>
      <dgm:param type="fallback" val="2D"/>
    </dgm:alg>
    <dgm:shape xmlns:r="http://schemas.openxmlformats.org/officeDocument/2006/relationships" r:blip="">
      <dgm:adjLst/>
    </dgm:shape>
    <dgm:presOf/>
    <dgm:constrLst>
      <dgm:constr type="w" for="ch" forName="withChildren" refType="w"/>
      <dgm:constr type="h" for="ch" forName="withChildren" refType="w" fact="0.909"/>
      <dgm:constr type="w" for="ch" forName="noChildren" refType="w"/>
      <dgm:constr type="h" for="ch" forName="noChildren" refType="w" fact="0.164"/>
      <dgm:constr type="w" for="ch" forName="overlap" val="1"/>
      <dgm:constr type="h" for="ch" forName="overlap" refType="w" refFor="ch" refForName="withChildren" fact="-0.089"/>
      <dgm:constr type="primFontSz" for="des" forName="txLvl1" op="equ" val="65"/>
      <dgm:constr type="primFontSz" for="des" forName="txLvlOnly1" refType="primFontSz" refFor="des" refForName="txLvl1" op="equ"/>
      <dgm:constr type="primFontSz" for="des" forName="txLvl2" refType="primFontSz" refFor="des" refForName="txLvl1" op="equ" fact="0.78"/>
      <dgm:constr type="primFontSz" for="des" forName="txLvl3" refType="primFontSz" refFor="des" refForName="txLvl1" op="equ" fact="0.78"/>
      <dgm:constr type="userF" for="des" forName="lin" refType="primFontSz" refFor="des" refForName="txLvl2" op="equ"/>
    </dgm:constrLst>
    <dgm:forEach name="Name1" axis="ch" ptType="node">
      <dgm:choose name="Name2">
        <dgm:if name="Name3" axis="ch" ptType="node" func="cnt" op="gte" val="1">
          <dgm:layoutNode name="withChildren">
            <dgm:alg type="composite"/>
            <dgm:choose name="Name4">
              <dgm:if name="Name5" func="var" arg="dir" op="equ" val="norm">
                <dgm:constrLst>
                  <dgm:constr type="l" for="ch" forName="bigCircle"/>
                  <dgm:constr type="w" for="ch" forName="bigCircle" refType="h" refFor="ch" refForName="bigCircle"/>
                  <dgm:constr type="t" for="ch" forName="bigCircle"/>
                  <dgm:constr type="h" for="ch" forName="bigCircle" refType="h"/>
                  <dgm:constr type="l" for="ch" forName="medCircle" refType="w" fact="0.043"/>
                  <dgm:constr type="w" for="ch" forName="medCircle" refType="h" refFor="ch" refForName="medCircle"/>
                  <dgm:constr type="t" for="ch" forName="medCircle" refType="h" fact="0.042"/>
                  <dgm:constr type="h" for="ch" forName="medCircle" refType="h" fact="0.18"/>
                  <dgm:constr type="l" for="ch" forName="txLvl1" refType="ctrX" refFor="ch" refForName="medCircle"/>
                  <dgm:constr type="r" for="ch" forName="txLvl1" refType="w"/>
                  <dgm:constr type="h" for="ch" forName="txLvl1" refType="h" refFor="ch" refForName="medCircle"/>
                  <dgm:constr type="t" for="ch" forName="txLvl1" refType="t" refFor="ch" refForName="medCircle"/>
                  <dgm:constr type="l" for="ch" forName="lin" refType="ctrX" refFor="ch" refForName="medCircle"/>
                  <dgm:constr type="r" for="ch" forName="lin" refType="w"/>
                  <dgm:constr type="t" for="ch" forName="lin" refType="h" fact="0.222"/>
                  <dgm:constr type="h" for="ch" forName="lin" refType="h" fact="0.68"/>
                </dgm:constrLst>
              </dgm:if>
              <dgm:else name="Name6">
                <dgm:constrLst>
                  <dgm:constr type="r" for="ch" forName="bigCircle" refType="w"/>
                  <dgm:constr type="w" for="ch" forName="bigCircle" refType="h" refFor="ch" refForName="bigCircle"/>
                  <dgm:constr type="t" for="ch" forName="bigCircle"/>
                  <dgm:constr type="h" for="ch" forName="bigCircle" refType="h"/>
                  <dgm:constr type="r" for="ch" forName="medCircle" refType="w" fact="0.957"/>
                  <dgm:constr type="w" for="ch" forName="medCircle" refType="h" refFor="ch" refForName="medCircle"/>
                  <dgm:constr type="t" for="ch" forName="medCircle" refType="h" fact="0.042"/>
                  <dgm:constr type="h" for="ch" forName="medCircle" refType="h" fact="0.18"/>
                  <dgm:constr type="l" for="ch" forName="txLvl1"/>
                  <dgm:constr type="r" for="ch" forName="txLvl1" refType="ctrX" refFor="ch" refForName="medCircle"/>
                  <dgm:constr type="h" for="ch" forName="txLvl1" refType="h" refFor="ch" refForName="medCircle"/>
                  <dgm:constr type="t" for="ch" forName="txLvl1" refType="t" refFor="ch" refForName="medCircle"/>
                  <dgm:constr type="l" for="ch" forName="lin"/>
                  <dgm:constr type="r" for="ch" forName="lin" refType="ctrX" refFor="ch" refForName="medCircle"/>
                  <dgm:constr type="t" for="ch" forName="lin" refType="h" fact="0.222"/>
                  <dgm:constr type="h" for="ch" forName="lin" refType="h" fact="0.68"/>
                </dgm:constrLst>
              </dgm:else>
            </dgm:choose>
            <dgm:layoutNode name="bigCircle" styleLbl="vennNode1">
              <dgm:alg type="sp"/>
              <dgm:shape xmlns:r="http://schemas.openxmlformats.org/officeDocument/2006/relationships" type="ellipse" r:blip="">
                <dgm:adjLst/>
              </dgm:shape>
              <dgm:presOf/>
              <dgm:constrLst>
                <dgm:constr type="w" refType="h"/>
              </dgm:constrLst>
            </dgm:layoutNode>
            <dgm:layoutNode name="medCircle" styleLbl="vennNode1">
              <dgm:alg type="sp"/>
              <dgm:shape xmlns:r="http://schemas.openxmlformats.org/officeDocument/2006/relationships" type="ellipse" r:blip="">
                <dgm:adjLst/>
              </dgm:shape>
              <dgm:presOf/>
              <dgm:constrLst>
                <dgm:constr type="w" refType="h"/>
              </dgm:constrLst>
            </dgm:layoutNode>
            <dgm:layoutNode name="txLvl1" styleLbl="revTx">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name="lin">
              <dgm:choose name="Name10">
                <dgm:if name="Name11" func="var" arg="dir" op="equ" val="norm">
                  <dgm:alg type="lin">
                    <dgm:param type="linDir" val="fromT"/>
                    <dgm:param type="vertAlign" val="t"/>
                    <dgm:param type="nodeHorzAlign" val="l"/>
                  </dgm:alg>
                </dgm:if>
                <dgm:else name="Name12">
                  <dgm:alg type="lin">
                    <dgm:param type="linDir" val="fromT"/>
                    <dgm:param type="vertAlign" val="t"/>
                    <dgm:param type="nodeHorzAlign" val="r"/>
                  </dgm:alg>
                </dgm:else>
              </dgm:choose>
              <dgm:shape xmlns:r="http://schemas.openxmlformats.org/officeDocument/2006/relationships" r:blip="">
                <dgm:adjLst/>
              </dgm:shape>
              <dgm:presOf/>
              <dgm:constrLst>
                <dgm:constr type="userF"/>
                <dgm:constr type="primFontSz" for="ch" forName="txLvl2" refType="userF"/>
                <dgm:constr type="w" for="ch" forName="txLvl2" refType="w"/>
                <dgm:constr type="h" for="ch" forName="txLvl2" refType="primFontSz" refFor="ch" refForName="txLvl2" fact="0.39"/>
                <dgm:constr type="w" for="ch" forName="txLvl3" refType="w"/>
                <dgm:constr type="h" for="ch" forName="txLvl3" refType="primFontSz" refFor="ch" refForName="txLvl2" fact="0.39"/>
                <dgm:constr type="h" for="ch" forName="smCircle" refType="primFontSz" refFor="ch" refForName="txLvl2" fact="0.14"/>
                <dgm:constr type="h" for="ch" forName="indentDot1" refType="primFontSz" refFor="ch" refForName="txLvl2" fact="0.14"/>
                <dgm:constr type="h" for="ch" forName="indentDot2" refType="primFontSz" refFor="ch" refForName="txLvl2" fact="0.14"/>
                <dgm:constr type="h" for="ch" forName="indentDot3" refType="primFontSz" refFor="ch" refForName="txLvl2" fact="0.14"/>
                <dgm:constr type="w" for="ch" forName="indentDot1" refType="w"/>
                <dgm:constr type="w" for="ch" forName="indentDot2" refType="w"/>
                <dgm:constr type="w" for="ch" forName="indentDot3" refType="w"/>
                <dgm:constr type="userI" for="ch" forName="txLvl3" refType="primFontSz" refFor="ch" refForName="txLvl2" fact="0.14"/>
                <dgm:constr type="userI" for="ch" forName="indentDot1" refType="primFontSz" refFor="ch" refForName="txLvl2" fact="0.14"/>
                <dgm:constr type="userI" for="ch" forName="indentDot2" refType="primFontSz" refFor="ch" refForName="txLvl2" fact="0.14"/>
                <dgm:constr type="userI" for="ch" forName="indentDot3" refType="primFontSz" refFor="ch" refForName="txLvl2" fact="0.14"/>
              </dgm:constrLst>
              <dgm:ruleLst>
                <dgm:rule type="primFontSz" for="ch" forName="txLvl2" val="5" fact="NaN" max="NaN"/>
              </dgm:ruleLst>
              <dgm:forEach name="Name13" axis="ch" ptType="node">
                <dgm:layoutNode name="txLvl2" styleLbl="revTx">
                  <dgm:choose name="Name14">
                    <dgm:if name="Name15" func="var" arg="dir" op="equ" val="norm">
                      <dgm:alg type="tx">
                        <dgm:param type="parTxLTRAlign" val="l"/>
                        <dgm:param type="parTxRTLAlign" val="l"/>
                      </dgm:alg>
                    </dgm:if>
                    <dgm:else name="Name16">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h" val="INF" fact="NaN" max="NaN"/>
                  </dgm:ruleLst>
                </dgm:layoutNode>
                <dgm:forEach name="Name17" axis="ch" ptType="node" cnt="1">
                  <dgm:layoutNode name="indentDot1">
                    <dgm:alg type="composite"/>
                    <dgm:shape xmlns:r="http://schemas.openxmlformats.org/officeDocument/2006/relationships" r:blip="">
                      <dgm:adjLst/>
                    </dgm:shape>
                    <dgm:presOf/>
                    <dgm:choose name="Name18">
                      <dgm:if name="Name19" func="var" arg="dir" op="equ" val="norm">
                        <dgm:constrLst>
                          <dgm:constr type="userI"/>
                          <dgm:constr type="w" for="ch" forName="gap1" refType="userI" fact="3"/>
                          <dgm:constr type="w" for="ch" forName="smCircle1" refType="h"/>
                          <dgm:constr type="l" for="ch" forName="smCircle1" refType="r" refFor="ch" refForName="gap1"/>
                        </dgm:constrLst>
                      </dgm:if>
                      <dgm:else name="Name20">
                        <dgm:constrLst>
                          <dgm:constr type="userI"/>
                          <dgm:constr type="w" for="ch" forName="gap1" refType="userI" fact="3"/>
                          <dgm:constr type="w" for="ch" forName="smCircle1" refType="h"/>
                          <dgm:constr type="r" for="ch" forName="smCircle1" refType="l" refFor="ch" refForName="gap1"/>
                        </dgm:constrLst>
                      </dgm:else>
                    </dgm:choose>
                    <dgm:layoutNode name="gap1">
                      <dgm:alg type="sp"/>
                      <dgm:shape xmlns:r="http://schemas.openxmlformats.org/officeDocument/2006/relationships" type="rect" r:blip="" hideGeom="1">
                        <dgm:adjLst/>
                      </dgm:shape>
                      <dgm:presOf/>
                    </dgm:layoutNode>
                    <dgm:layoutNode name="smCircle1" styleLbl="vennNode1">
                      <dgm:alg type="sp"/>
                      <dgm:shape xmlns:r="http://schemas.openxmlformats.org/officeDocument/2006/relationships" type="ellipse" r:blip="">
                        <dgm:adjLst/>
                      </dgm:shape>
                      <dgm:presOf/>
                      <dgm:constrLst>
                        <dgm:constr type="w" refType="h"/>
                      </dgm:constrLst>
                    </dgm:layoutNode>
                  </dgm:layoutNode>
                </dgm:forEach>
                <dgm:forEach name="Name21" axis="ch" ptType="node">
                  <dgm:layoutNode name="txLvl3" styleLbl="revTx">
                    <dgm:varLst>
                      <dgm:bulletEnabled val="1"/>
                    </dgm:varLst>
                    <dgm:choose name="Name22">
                      <dgm:if name="Name23" func="var" arg="dir" op="equ" val="norm">
                        <dgm:alg type="tx">
                          <dgm:param type="parTxLTRAlign" val="l"/>
                          <dgm:param type="parTxRTLAlign" val="l"/>
                          <dgm:param type="shpTxLTRAlignCh" val="l"/>
                          <dgm:param type="shpTxRTLAlignCh" val="l"/>
                        </dgm:alg>
                      </dgm:if>
                      <dgm:else name="Name24">
                        <dgm:alg type="tx">
                          <dgm:param type="parTxLTRAlign" val="r"/>
                          <dgm:param type="parTxRTLAlign" val="r"/>
                          <dgm:param type="shpTxLTRAlignCh" val="r"/>
                          <dgm:param type="shpTxRTLAlignCh" val="r"/>
                        </dgm:alg>
                      </dgm:else>
                    </dgm:choose>
                    <dgm:shape xmlns:r="http://schemas.openxmlformats.org/officeDocument/2006/relationships" type="rect" r:blip="">
                      <dgm:adjLst/>
                    </dgm:shape>
                    <dgm:presOf axis="desOrSelf" ptType="node"/>
                    <dgm:choose name="Name25">
                      <dgm:if name="Name26" func="var" arg="dir" op="equ" val="norm">
                        <dgm:constrLst>
                          <dgm:constr type="userI"/>
                          <dgm:constr type="lMarg" refType="userI" fact="8.504"/>
                          <dgm:constr type="rMarg"/>
                          <dgm:constr type="tMarg" refType="primFontSz" fact="0.1"/>
                          <dgm:constr type="bMarg" refType="primFontSz" fact="0.1"/>
                        </dgm:constrLst>
                      </dgm:if>
                      <dgm:else name="Name27">
                        <dgm:constrLst>
                          <dgm:constr type="userI"/>
                          <dgm:constr type="lMarg"/>
                          <dgm:constr type="rMarg" refType="userI" fact="8.504"/>
                          <dgm:constr type="tMarg" refType="primFontSz" fact="0.1"/>
                          <dgm:constr type="bMarg" refType="primFontSz" fact="0.1"/>
                        </dgm:constrLst>
                      </dgm:else>
                    </dgm:choose>
                    <dgm:ruleLst>
                      <dgm:rule type="h" val="INF" fact="NaN" max="NaN"/>
                    </dgm:ruleLst>
                  </dgm:layoutNode>
                  <dgm:forEach name="Name28" axis="followSib" ptType="sibTrans" cnt="1">
                    <dgm:layoutNode name="indentDot2">
                      <dgm:alg type="composite"/>
                      <dgm:shape xmlns:r="http://schemas.openxmlformats.org/officeDocument/2006/relationships" r:blip="">
                        <dgm:adjLst/>
                      </dgm:shape>
                      <dgm:presOf/>
                      <dgm:choose name="Name29">
                        <dgm:if name="Name30" func="var" arg="dir" op="equ" val="norm">
                          <dgm:constrLst>
                            <dgm:constr type="userI"/>
                            <dgm:constr type="w" for="ch" forName="gap2" refType="userI" fact="3"/>
                            <dgm:constr type="w" for="ch" forName="smCircle2" refType="h"/>
                            <dgm:constr type="l" for="ch" forName="smCircle2" refType="r" refFor="ch" refForName="gap2"/>
                          </dgm:constrLst>
                        </dgm:if>
                        <dgm:else name="Name31">
                          <dgm:constrLst>
                            <dgm:constr type="userI"/>
                            <dgm:constr type="w" for="ch" forName="gap2" refType="userI" fact="3"/>
                            <dgm:constr type="w" for="ch" forName="smCircle2" refType="h"/>
                            <dgm:constr type="r" for="ch" forName="smCircle2" refType="l" refFor="ch" refForName="gap2"/>
                          </dgm:constrLst>
                        </dgm:else>
                      </dgm:choose>
                      <dgm:layoutNode name="gap2">
                        <dgm:alg type="sp"/>
                        <dgm:shape xmlns:r="http://schemas.openxmlformats.org/officeDocument/2006/relationships" type="rect" r:blip="" hideGeom="1">
                          <dgm:adjLst/>
                        </dgm:shape>
                        <dgm:presOf/>
                      </dgm:layoutNode>
                      <dgm:layoutNode name="smCircle2" styleLbl="vennNode1">
                        <dgm:alg type="sp"/>
                        <dgm:shape xmlns:r="http://schemas.openxmlformats.org/officeDocument/2006/relationships" type="ellipse" r:blip="">
                          <dgm:adjLst/>
                        </dgm:shape>
                        <dgm:presOf/>
                        <dgm:constrLst>
                          <dgm:constr type="w" refType="h"/>
                        </dgm:constrLst>
                      </dgm:layoutNode>
                    </dgm:layoutNode>
                  </dgm:forEach>
                </dgm:forEach>
                <dgm:choose name="Name32">
                  <dgm:if name="Name33" axis="ch" ptType="node" func="cnt" op="gte" val="1">
                    <dgm:forEach name="Name34" axis="followSib" ptType="sibTrans" cnt="1">
                      <dgm:layoutNode name="indentDot3">
                        <dgm:alg type="composite"/>
                        <dgm:shape xmlns:r="http://schemas.openxmlformats.org/officeDocument/2006/relationships" r:blip="">
                          <dgm:adjLst/>
                        </dgm:shape>
                        <dgm:presOf/>
                        <dgm:choose name="Name35">
                          <dgm:if name="Name36" func="var" arg="dir" op="equ" val="norm">
                            <dgm:constrLst>
                              <dgm:constr type="userI"/>
                              <dgm:constr type="w" for="ch" forName="gap3" refType="userI" fact="3"/>
                              <dgm:constr type="w" for="ch" forName="smCircle3" refType="h"/>
                              <dgm:constr type="l" for="ch" forName="smCircle3" refType="r" refFor="ch" refForName="gap3"/>
                            </dgm:constrLst>
                          </dgm:if>
                          <dgm:else name="Name37">
                            <dgm:constrLst>
                              <dgm:constr type="userI"/>
                              <dgm:constr type="w" for="ch" forName="gap3" refType="userI" fact="3"/>
                              <dgm:constr type="w" for="ch" forName="smCircle3" refType="h"/>
                              <dgm:constr type="r" for="ch" forName="smCircle3" refType="l" refFor="ch" refForName="gap3"/>
                            </dgm:constrLst>
                          </dgm:else>
                        </dgm:choose>
                        <dgm:layoutNode name="gap3">
                          <dgm:alg type="sp"/>
                          <dgm:shape xmlns:r="http://schemas.openxmlformats.org/officeDocument/2006/relationships" type="rect" r:blip="" hideGeom="1">
                            <dgm:adjLst/>
                          </dgm:shape>
                          <dgm:presOf/>
                        </dgm:layoutNode>
                        <dgm:layoutNode name="smCircle3" styleLbl="vennNode1">
                          <dgm:alg type="sp"/>
                          <dgm:shape xmlns:r="http://schemas.openxmlformats.org/officeDocument/2006/relationships" type="ellipse" r:blip="">
                            <dgm:adjLst/>
                          </dgm:shape>
                          <dgm:presOf/>
                          <dgm:constrLst>
                            <dgm:constr type="w" refType="h"/>
                          </dgm:constrLst>
                        </dgm:layoutNode>
                      </dgm:layoutNode>
                    </dgm:forEach>
                  </dgm:if>
                  <dgm:else name="Name38">
                    <dgm:forEach name="Name39" axis="followSib" ptType="sibTrans" cnt="1">
                      <dgm:layoutNode name="smCircle" styleLbl="vennNode1">
                        <dgm:alg type="sp"/>
                        <dgm:shape xmlns:r="http://schemas.openxmlformats.org/officeDocument/2006/relationships" type="ellipse" r:blip="">
                          <dgm:adjLst/>
                        </dgm:shape>
                        <dgm:presOf/>
                        <dgm:constrLst>
                          <dgm:constr type="w" refType="h"/>
                        </dgm:constrLst>
                      </dgm:layoutNode>
                    </dgm:forEach>
                  </dgm:else>
                </dgm:choose>
              </dgm:forEach>
            </dgm:layoutNode>
          </dgm:layoutNode>
          <dgm:choose name="Name40">
            <dgm:if name="Name41" axis="followSib ch" ptType="node node" cnt="1 0" func="cnt" op="gte" val="1">
              <dgm:layoutNode name="overlap">
                <dgm:alg type="sp"/>
                <dgm:shape xmlns:r="http://schemas.openxmlformats.org/officeDocument/2006/relationships" r:blip="">
                  <dgm:adjLst/>
                </dgm:shape>
                <dgm:presOf/>
              </dgm:layoutNode>
            </dgm:if>
            <dgm:else name="Name42"/>
          </dgm:choose>
        </dgm:if>
        <dgm:else name="Name43">
          <dgm:layoutNode name="noChildren">
            <dgm:alg type="composite"/>
            <dgm:choose name="Name44">
              <dgm:if name="Name45" func="var" arg="dir" op="equ" val="norm">
                <dgm:constrLst>
                  <dgm:constr type="l" for="ch" forName="gap"/>
                  <dgm:constr type="w" for="ch" forName="gap" refType="w" fact="0.043"/>
                  <dgm:constr type="h" for="ch" forName="gap" refType="h"/>
                  <dgm:constr type="t" for="ch" forName="gap"/>
                  <dgm:constr type="l" for="ch" forName="medCircle2" refType="r" refFor="ch" refForName="gap"/>
                  <dgm:constr type="w" for="ch" forName="medCircle2" refType="h" refFor="ch" refForName="medCircle2"/>
                  <dgm:constr type="t" for="ch" forName="medCircle2"/>
                  <dgm:constr type="h" for="ch" forName="medCircle2" refType="h"/>
                  <dgm:constr type="l" for="ch" forName="txLvlOnly1" refType="ctrX" refFor="ch" refForName="medCircle2"/>
                  <dgm:constr type="r" for="ch" forName="txLvlOnly1" refType="w"/>
                  <dgm:constr type="h" for="ch" forName="txLvlOnly1" refType="h"/>
                  <dgm:constr type="t" for="ch" forName="txLvlOnly1"/>
                </dgm:constrLst>
              </dgm:if>
              <dgm:else name="Name46">
                <dgm:constrLst>
                  <dgm:constr type="r" for="ch" forName="gap" refType="w"/>
                  <dgm:constr type="w" for="ch" forName="gap" refType="w" fact="0.043"/>
                  <dgm:constr type="h" for="ch" forName="gap" refType="h"/>
                  <dgm:constr type="t" for="ch" forName="gap"/>
                  <dgm:constr type="r" for="ch" forName="medCircle2" refType="l" refFor="ch" refForName="gap"/>
                  <dgm:constr type="w" for="ch" forName="medCircle2" refType="h" refFor="ch" refForName="medCircle2"/>
                  <dgm:constr type="t" for="ch" forName="medCircle2"/>
                  <dgm:constr type="h" for="ch" forName="medCircle2" refType="h"/>
                  <dgm:constr type="l" for="ch" forName="txLvlOnly1"/>
                  <dgm:constr type="r" for="ch" forName="txLvlOnly1" refType="ctrX" refFor="ch" refForName="medCircle2"/>
                  <dgm:constr type="h" for="ch" forName="txLvlOnly1" refType="h"/>
                  <dgm:constr type="t" for="ch" forName="txLvlOnly1"/>
                </dgm:constrLst>
              </dgm:else>
            </dgm:choose>
            <dgm:layoutNode name="gap">
              <dgm:alg type="sp"/>
              <dgm:shape xmlns:r="http://schemas.openxmlformats.org/officeDocument/2006/relationships" r:blip="">
                <dgm:adjLst/>
              </dgm:shape>
              <dgm:presOf/>
            </dgm:layoutNode>
            <dgm:layoutNode name="medCircle2" styleLbl="vennNode1">
              <dgm:alg type="sp"/>
              <dgm:shape xmlns:r="http://schemas.openxmlformats.org/officeDocument/2006/relationships" type="ellipse" r:blip="">
                <dgm:adjLst/>
              </dgm:shape>
              <dgm:presOf/>
              <dgm:constrLst>
                <dgm:constr type="w" refType="h"/>
              </dgm:constrLst>
            </dgm:layoutNode>
            <dgm:layoutNode name="txLvlOnly1" styleLbl="revTx">
              <dgm:choose name="Name47">
                <dgm:if name="Name48" func="var" arg="dir" op="equ" val="norm">
                  <dgm:alg type="tx">
                    <dgm:param type="parTxLTRAlign" val="l"/>
                    <dgm:param type="parTxRTLAlign" val="l"/>
                  </dgm:alg>
                </dgm:if>
                <dgm:else name="Name49">
                  <dgm:alg type="tx">
                    <dgm:param type="parTxLTRAlign" val="r"/>
                    <dgm:param type="parTxRTLAlign" val="r"/>
                  </dgm:alg>
                </dgm:else>
              </dgm:choose>
              <dgm:shape xmlns:r="http://schemas.openxmlformats.org/officeDocument/2006/relationships" type="rect" r:blip="">
                <dgm:adjLst/>
              </dgm:shape>
              <dgm:presOf axis="self" ptType="node"/>
              <dgm:constrLst>
                <dgm:constr type="lMarg"/>
                <dgm:constr type="rMarg"/>
                <dgm:constr type="tMarg" refType="primFontSz" fact="0.1"/>
                <dgm:constr type="bMarg" refType="primFontSz" fact="0.1"/>
              </dgm:constrLst>
              <dgm:ruleLst>
                <dgm:rule type="primFontSz" val="5" fact="NaN" max="NaN"/>
              </dgm:ruleLst>
            </dgm:layoutNode>
          </dgm:layoutNod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8.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layout9.xml><?xml version="1.0" encoding="utf-8"?>
<dgm:layoutDef xmlns:dgm="http://schemas.openxmlformats.org/drawingml/2006/diagram" xmlns:a="http://schemas.openxmlformats.org/drawingml/2006/main" uniqueId="urn:microsoft.com/office/officeart/2005/8/layout/pList2">
  <dgm:title val=""/>
  <dgm:desc val=""/>
  <dgm:catLst>
    <dgm:cat type="list" pri="11000"/>
    <dgm:cat type="picture" pri="24000"/>
    <dgm:cat type="pictureconvert" pri="24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bkgdShp" refType="w"/>
      <dgm:constr type="h" for="ch" forName="bkgdShp" refType="h" fact="0.45"/>
      <dgm:constr type="t" for="ch" forName="bkgdShp"/>
      <dgm:constr type="w" for="ch" forName="linComp" refType="w" fact="0.94"/>
      <dgm:constr type="h" for="ch" forName="linComp" refType="h"/>
      <dgm:constr type="ctrX" for="ch" forName="linComp" refType="w" fact="0.5"/>
    </dgm:constrLst>
    <dgm:ruleLst/>
    <dgm:choose name="Name1">
      <dgm:if name="Name2" axis="ch" ptType="node" func="cnt" op="gte" val="1">
        <dgm:layoutNode name="bkgdShp" styleLbl="alignAccFollowNode1">
          <dgm:alg type="sp"/>
          <dgm:shape xmlns:r="http://schemas.openxmlformats.org/officeDocument/2006/relationships" type="roundRect" r:blip="">
            <dgm:adjLst>
              <dgm:adj idx="1" val="0.1"/>
            </dgm:adjLst>
          </dgm:shape>
          <dgm:presOf/>
          <dgm:constrLst/>
          <dgm:ruleLst/>
        </dgm:layoutNode>
        <dgm:layoutNode name="linComp">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1"/>
            <dgm:constr type="h" for="ch" ptType="sibTrans" op="equ"/>
            <dgm:constr type="h" for="ch" forName="compNode" op="equ"/>
            <dgm:constr type="primFontSz" for="des" forName="node" op="equ"/>
          </dgm:constrLst>
          <dgm:ruleLst/>
          <dgm:forEach name="nodesForEach" axis="ch" ptType="node">
            <dgm:layoutNode name="compNode">
              <dgm:alg type="composite"/>
              <dgm:shape xmlns:r="http://schemas.openxmlformats.org/officeDocument/2006/relationships" r:blip="">
                <dgm:adjLst/>
              </dgm:shape>
              <dgm:presOf/>
              <dgm:constrLst>
                <dgm:constr type="w" for="ch" forName="node" refType="w"/>
                <dgm:constr type="h" for="ch" forName="node" refType="h" fact="0.55"/>
                <dgm:constr type="b" for="ch" forName="node" refType="h"/>
                <dgm:constr type="w" for="ch" forName="invisiNode" refType="w" fact="0.75"/>
                <dgm:constr type="h" for="ch" forName="invisiNode" refType="h" fact="0.06"/>
                <dgm:constr type="t" for="ch" forName="invisiNode"/>
                <dgm:constr type="w" for="ch" forName="imagNode" refType="w"/>
                <dgm:constr type="h" for="ch" forName="imagNode" refType="h" fact="0.33"/>
                <dgm:constr type="ctrX" for="ch" forName="imagNode" refType="w" fact="0.5"/>
                <dgm:constr type="t" for="ch" forName="imagNode" refType="h" fact="0.06"/>
              </dgm:constrLst>
              <dgm:ruleLst/>
              <dgm:layoutNode name="node" styleLbl="node1">
                <dgm:varLst>
                  <dgm:bulletEnabled val="1"/>
                </dgm:varLst>
                <dgm:alg type="tx">
                  <dgm:param type="txAnchorVert" val="t"/>
                </dgm:alg>
                <dgm:shape xmlns:r="http://schemas.openxmlformats.org/officeDocument/2006/relationships" rot="180" type="round2SameRect" r:blip="">
                  <dgm:adjLst>
                    <dgm:adj idx="1" val="0.105"/>
                  </dgm:adjLst>
                </dgm:shape>
                <dgm:presOf axis="desOrSelf" ptType="node"/>
                <dgm:constrLst>
                  <dgm:constr type="primFontSz" val="65"/>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roundRect" r:blip="" zOrderOff="-2" blipPhldr="1">
                  <dgm:adjLst>
                    <dgm:adj idx="1" val="0.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if>
      <dgm:else name="Name6"/>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984BE-FFA0-0547-9B6B-94415BF8CE89}" type="datetimeFigureOut">
              <a:rPr lang="en-US" smtClean="0"/>
              <a:t>1/3/2020</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74E811E7-125D-B142-82CE-CABE0CBFB60C}" type="slidenum">
              <a:rPr lang="en-US" smtClean="0"/>
              <a:t>‹#›</a:t>
            </a:fld>
            <a:endParaRPr lang="en-US"/>
          </a:p>
        </p:txBody>
      </p:sp>
    </p:spTree>
    <p:extLst>
      <p:ext uri="{BB962C8B-B14F-4D97-AF65-F5344CB8AC3E}">
        <p14:creationId xmlns:p14="http://schemas.microsoft.com/office/powerpoint/2010/main" val="67462847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D18ADED-73F3-D140-94A2-ADF2904917B5}" type="datetimeFigureOut">
              <a:rPr lang="en-US" smtClean="0"/>
              <a:t>1/3/2020</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06444D0-3004-7E46-822E-2F074E1C2B9B}" type="slidenum">
              <a:rPr lang="en-US" smtClean="0"/>
              <a:t>‹#›</a:t>
            </a:fld>
            <a:endParaRPr lang="en-US"/>
          </a:p>
        </p:txBody>
      </p:sp>
    </p:spTree>
    <p:extLst>
      <p:ext uri="{BB962C8B-B14F-4D97-AF65-F5344CB8AC3E}">
        <p14:creationId xmlns:p14="http://schemas.microsoft.com/office/powerpoint/2010/main" val="2567230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Welcome</a:t>
            </a:r>
            <a:r>
              <a:rPr lang="en-US" baseline="0" dirty="0"/>
              <a:t> and introductions</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1</a:t>
            </a:fld>
            <a:endParaRPr lang="en-US"/>
          </a:p>
        </p:txBody>
      </p:sp>
    </p:spTree>
    <p:extLst>
      <p:ext uri="{BB962C8B-B14F-4D97-AF65-F5344CB8AC3E}">
        <p14:creationId xmlns:p14="http://schemas.microsoft.com/office/powerpoint/2010/main" val="5868221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of this information is found in the “Resources” tab of the NACADA website</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10</a:t>
            </a:fld>
            <a:endParaRPr lang="en-US"/>
          </a:p>
        </p:txBody>
      </p:sp>
    </p:spTree>
    <p:extLst>
      <p:ext uri="{BB962C8B-B14F-4D97-AF65-F5344CB8AC3E}">
        <p14:creationId xmlns:p14="http://schemas.microsoft.com/office/powerpoint/2010/main" val="131037667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By the way, all of</a:t>
            </a:r>
            <a:r>
              <a:rPr lang="en-US" baseline="0" dirty="0"/>
              <a:t> this information and MUCH more is available on our webpage, under the “Writing for NACADA” tab</a:t>
            </a:r>
          </a:p>
          <a:p>
            <a:endParaRPr lang="en-US" baseline="0" dirty="0"/>
          </a:p>
          <a:p>
            <a:r>
              <a:rPr lang="en-US" baseline="0" dirty="0"/>
              <a:t>So let’s get started and talk first about blogging…</a:t>
            </a:r>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11</a:t>
            </a:fld>
            <a:endParaRPr lang="en-US"/>
          </a:p>
        </p:txBody>
      </p:sp>
    </p:spTree>
    <p:extLst>
      <p:ext uri="{BB962C8B-B14F-4D97-AF65-F5344CB8AC3E}">
        <p14:creationId xmlns:p14="http://schemas.microsoft.com/office/powerpoint/2010/main" val="24267204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This slide offers an opportunity to introduce key concepts like “educational in nature,” or “product-neutral.” </a:t>
            </a:r>
          </a:p>
          <a:p>
            <a:endParaRPr lang="en-US" baseline="0" dirty="0"/>
          </a:p>
          <a:p>
            <a:r>
              <a:rPr lang="en-US" baseline="0" dirty="0"/>
              <a:t>The W (</a:t>
            </a:r>
            <a:r>
              <a:rPr lang="en-US" baseline="0" dirty="0" err="1"/>
              <a:t>Wordpress</a:t>
            </a:r>
            <a:r>
              <a:rPr lang="en-US" baseline="0" dirty="0"/>
              <a:t>) symbol is at the bottom right of all NACADA webpages.</a:t>
            </a:r>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12</a:t>
            </a:fld>
            <a:endParaRPr lang="en-US"/>
          </a:p>
        </p:txBody>
      </p:sp>
    </p:spTree>
    <p:extLst>
      <p:ext uri="{BB962C8B-B14F-4D97-AF65-F5344CB8AC3E}">
        <p14:creationId xmlns:p14="http://schemas.microsoft.com/office/powerpoint/2010/main" val="198486011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13</a:t>
            </a:fld>
            <a:endParaRPr lang="en-US"/>
          </a:p>
        </p:txBody>
      </p:sp>
    </p:spTree>
    <p:extLst>
      <p:ext uri="{BB962C8B-B14F-4D97-AF65-F5344CB8AC3E}">
        <p14:creationId xmlns:p14="http://schemas.microsoft.com/office/powerpoint/2010/main" val="29040466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a:t>
            </a:r>
            <a:r>
              <a:rPr lang="en-US" baseline="0" dirty="0"/>
              <a:t> typical</a:t>
            </a:r>
            <a:r>
              <a:rPr lang="en-US" dirty="0"/>
              <a:t> example of</a:t>
            </a:r>
            <a:r>
              <a:rPr lang="en-US" baseline="0" dirty="0"/>
              <a:t> a blog post as part of the lead-up to an Annual Conference.</a:t>
            </a:r>
            <a:endParaRPr lang="en-US" dirty="0"/>
          </a:p>
          <a:p>
            <a:endParaRPr lang="en-US" dirty="0"/>
          </a:p>
          <a:p>
            <a:r>
              <a:rPr lang="en-US" dirty="0"/>
              <a:t>There is always room for more submissions</a:t>
            </a:r>
            <a:r>
              <a:rPr lang="en-US" baseline="0" dirty="0"/>
              <a:t> to the blog!</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14</a:t>
            </a:fld>
            <a:endParaRPr lang="en-US"/>
          </a:p>
        </p:txBody>
      </p:sp>
    </p:spTree>
    <p:extLst>
      <p:ext uri="{BB962C8B-B14F-4D97-AF65-F5344CB8AC3E}">
        <p14:creationId xmlns:p14="http://schemas.microsoft.com/office/powerpoint/2010/main" val="21910558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15</a:t>
            </a:fld>
            <a:endParaRPr lang="en-US"/>
          </a:p>
        </p:txBody>
      </p:sp>
    </p:spTree>
    <p:extLst>
      <p:ext uri="{BB962C8B-B14F-4D97-AF65-F5344CB8AC3E}">
        <p14:creationId xmlns:p14="http://schemas.microsoft.com/office/powerpoint/2010/main" val="264119887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 this is where we start with letters to your chosen administrator(s) . .. Important for recognition of your contributions to the literature…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Many NACADA authors began their writing</a:t>
            </a:r>
            <a:r>
              <a:rPr lang="en-US" baseline="0" dirty="0"/>
              <a:t> for NACADA by completing a book review first!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Research Briefs: on the Research Center webpage (short abstract of an article others ought to read</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a:t>Research article reviews: NACADA Review (deeper review of an article others ought to read . . . Implications and connections for advising practice)</a:t>
            </a:r>
          </a:p>
          <a:p>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16</a:t>
            </a:fld>
            <a:endParaRPr lang="en-US"/>
          </a:p>
        </p:txBody>
      </p:sp>
    </p:spTree>
    <p:extLst>
      <p:ext uri="{BB962C8B-B14F-4D97-AF65-F5344CB8AC3E}">
        <p14:creationId xmlns:p14="http://schemas.microsoft.com/office/powerpoint/2010/main" val="43666354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17</a:t>
            </a:fld>
            <a:endParaRPr lang="en-US"/>
          </a:p>
        </p:txBody>
      </p:sp>
    </p:spTree>
    <p:extLst>
      <p:ext uri="{BB962C8B-B14F-4D97-AF65-F5344CB8AC3E}">
        <p14:creationId xmlns:p14="http://schemas.microsoft.com/office/powerpoint/2010/main" val="408516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of this information is found in the “Resources” tab of the NACADA website</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18</a:t>
            </a:fld>
            <a:endParaRPr lang="en-US"/>
          </a:p>
        </p:txBody>
      </p:sp>
    </p:spTree>
    <p:extLst>
      <p:ext uri="{BB962C8B-B14F-4D97-AF65-F5344CB8AC3E}">
        <p14:creationId xmlns:p14="http://schemas.microsoft.com/office/powerpoint/2010/main" val="365582046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05" indent="-174605">
              <a:buFontTx/>
              <a:buChar char="-"/>
            </a:pPr>
            <a:r>
              <a:rPr lang="en-US" dirty="0"/>
              <a:t>Editorial Team in Executive</a:t>
            </a:r>
            <a:r>
              <a:rPr lang="en-US" baseline="0" dirty="0"/>
              <a:t> Offices makes most initial acceptance decisions, but when additional input is needed, submissions are sent out for blind review to a group of reviewers.  All reviewers have written for this publication.  They are listed on the AAT landing page.</a:t>
            </a:r>
          </a:p>
          <a:p>
            <a:pPr marL="174605" indent="-174605">
              <a:buFontTx/>
              <a:buChar char="-"/>
            </a:pPr>
            <a:r>
              <a:rPr lang="en-US" baseline="0" dirty="0"/>
              <a:t>In most cases, word limit is 1000 (minimum) – 1500 (maximum) – no more than 1500 words permitted</a:t>
            </a:r>
          </a:p>
          <a:p>
            <a:pPr marL="174605" indent="-174605">
              <a:buFontTx/>
              <a:buChar char="-"/>
            </a:pPr>
            <a:r>
              <a:rPr lang="en-US" baseline="0" dirty="0"/>
              <a:t>While APA format is strongly preferred, because the publication is THE VOICES OF THE GLOBAL COMMUNITY, we have left the door open for the possibility of the use of MLA (rare).</a:t>
            </a:r>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19</a:t>
            </a:fld>
            <a:endParaRPr lang="en-US"/>
          </a:p>
        </p:txBody>
      </p:sp>
    </p:spTree>
    <p:extLst>
      <p:ext uri="{BB962C8B-B14F-4D97-AF65-F5344CB8AC3E}">
        <p14:creationId xmlns:p14="http://schemas.microsoft.com/office/powerpoint/2010/main" val="21711590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few perspectives on the importance of scholarship</a:t>
            </a:r>
            <a:r>
              <a:rPr lang="en-US" baseline="0" dirty="0"/>
              <a:t> for associations like NACADA, and particularly those within the profession who are usually not associated with research and scholarly work.</a:t>
            </a:r>
          </a:p>
          <a:p>
            <a:r>
              <a:rPr lang="en-US" baseline="0" dirty="0"/>
              <a:t>The four stages is based on Shaffer, L.S., </a:t>
            </a:r>
            <a:r>
              <a:rPr lang="en-US" baseline="0" dirty="0" err="1"/>
              <a:t>Zalewski</a:t>
            </a:r>
            <a:r>
              <a:rPr lang="en-US" baseline="0" dirty="0"/>
              <a:t> J.M. and </a:t>
            </a:r>
            <a:r>
              <a:rPr lang="en-US" baseline="0" dirty="0" err="1"/>
              <a:t>Leveille</a:t>
            </a:r>
            <a:r>
              <a:rPr lang="en-US" baseline="0" dirty="0"/>
              <a:t>, J. 2010. The Professionalization of Academic Advising: Where Are We in 2010? </a:t>
            </a:r>
            <a:r>
              <a:rPr lang="en-US" i="1" baseline="0" dirty="0"/>
              <a:t>NACADA Journal 30</a:t>
            </a:r>
            <a:r>
              <a:rPr lang="en-US" baseline="0" dirty="0"/>
              <a:t>(1), 66-77 and describes the descriptive as well as desired evolution of successful professions;</a:t>
            </a:r>
          </a:p>
          <a:p>
            <a:r>
              <a:rPr lang="en-US" baseline="0" dirty="0"/>
              <a:t>The second claim is based on shared experience: research means recognition, power, influence, in academia;</a:t>
            </a:r>
          </a:p>
          <a:p>
            <a:r>
              <a:rPr lang="en-US" baseline="0" dirty="0"/>
              <a:t>The third claim relates to my upcoming article in the </a:t>
            </a:r>
            <a:r>
              <a:rPr lang="en-US" i="1" baseline="0" dirty="0"/>
              <a:t>Review</a:t>
            </a:r>
            <a:r>
              <a:rPr lang="en-US" i="0" baseline="0" dirty="0"/>
              <a:t>, and other articles that state in various ways that professionalism lies in the thoughtful and systematic approach of what one does, makes, creates, implements, etc. The relationship between theory and practice leads up to the next slide, which introduces Boyer.</a:t>
            </a:r>
            <a:endParaRPr lang="en-US" dirty="0"/>
          </a:p>
        </p:txBody>
      </p:sp>
      <p:sp>
        <p:nvSpPr>
          <p:cNvPr id="4" name="Slide Number Placeholder 3"/>
          <p:cNvSpPr>
            <a:spLocks noGrp="1"/>
          </p:cNvSpPr>
          <p:nvPr>
            <p:ph type="sldNum" sz="quarter" idx="10"/>
          </p:nvPr>
        </p:nvSpPr>
        <p:spPr/>
        <p:txBody>
          <a:bodyPr/>
          <a:lstStyle/>
          <a:p>
            <a:fld id="{1C025BD6-1B32-4F60-9F4F-2B625977D056}" type="slidenum">
              <a:rPr lang="en-US" smtClean="0"/>
              <a:t>2</a:t>
            </a:fld>
            <a:endParaRPr lang="en-US"/>
          </a:p>
        </p:txBody>
      </p:sp>
    </p:spTree>
    <p:extLst>
      <p:ext uri="{BB962C8B-B14F-4D97-AF65-F5344CB8AC3E}">
        <p14:creationId xmlns:p14="http://schemas.microsoft.com/office/powerpoint/2010/main" val="9562846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605" indent="-174605">
              <a:buFontTx/>
              <a:buChar char="-"/>
            </a:pPr>
            <a:r>
              <a:rPr lang="en-US" baseline="0" dirty="0"/>
              <a:t>End up with a CLEAN manuscript, free of errors </a:t>
            </a:r>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20</a:t>
            </a:fld>
            <a:endParaRPr lang="en-US"/>
          </a:p>
        </p:txBody>
      </p:sp>
    </p:spTree>
    <p:extLst>
      <p:ext uri="{BB962C8B-B14F-4D97-AF65-F5344CB8AC3E}">
        <p14:creationId xmlns:p14="http://schemas.microsoft.com/office/powerpoint/2010/main" val="355284198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a:t>
            </a:r>
            <a:r>
              <a:rPr lang="en-US" baseline="0" dirty="0"/>
              <a:t> we’re building a continuum of venues that have a broad scope of audience and purpose </a:t>
            </a:r>
            <a:r>
              <a:rPr lang="en-US" dirty="0"/>
              <a:t>…</a:t>
            </a:r>
          </a:p>
          <a:p>
            <a:endParaRPr lang="en-US" dirty="0"/>
          </a:p>
          <a:p>
            <a:r>
              <a:rPr lang="en-US" dirty="0"/>
              <a:t>Now</a:t>
            </a:r>
            <a:r>
              <a:rPr lang="en-US" baseline="0" dirty="0"/>
              <a:t> let’s talk about some more in-depth publications…</a:t>
            </a:r>
            <a:endParaRPr lang="en-US" dirty="0"/>
          </a:p>
          <a:p>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21</a:t>
            </a:fld>
            <a:endParaRPr lang="en-US"/>
          </a:p>
        </p:txBody>
      </p:sp>
    </p:spTree>
    <p:extLst>
      <p:ext uri="{BB962C8B-B14F-4D97-AF65-F5344CB8AC3E}">
        <p14:creationId xmlns:p14="http://schemas.microsoft.com/office/powerpoint/2010/main" val="31604839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 . . Moving along the continuum toward the </a:t>
            </a:r>
            <a:r>
              <a:rPr lang="en-US" i="1" dirty="0"/>
              <a:t>NACADA Review, the NACADA Journal, </a:t>
            </a:r>
            <a:r>
              <a:rPr lang="en-US" dirty="0"/>
              <a:t>and books …</a:t>
            </a:r>
          </a:p>
          <a:p>
            <a:endParaRPr lang="en-US" dirty="0"/>
          </a:p>
          <a:p>
            <a:r>
              <a:rPr lang="en-US" dirty="0"/>
              <a:t>Peer reviewed, our top scholarly publications</a:t>
            </a:r>
          </a:p>
          <a:p>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22</a:t>
            </a:fld>
            <a:endParaRPr lang="en-US"/>
          </a:p>
        </p:txBody>
      </p:sp>
    </p:spTree>
    <p:extLst>
      <p:ext uri="{BB962C8B-B14F-4D97-AF65-F5344CB8AC3E}">
        <p14:creationId xmlns:p14="http://schemas.microsoft.com/office/powerpoint/2010/main" val="73013599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t>
            </a:r>
            <a:r>
              <a:rPr lang="en-US" i="1" dirty="0"/>
              <a:t>NACADA Review</a:t>
            </a:r>
            <a:r>
              <a:rPr lang="en-US" dirty="0"/>
              <a:t> puts theory-based application center stage. The articles published in the </a:t>
            </a:r>
            <a:r>
              <a:rPr lang="en-US" i="1" dirty="0"/>
              <a:t>NACADA Review</a:t>
            </a:r>
            <a:r>
              <a:rPr lang="en-US" dirty="0"/>
              <a:t> contribute to this process of ‘praxis’ by presenting ways in which practice can be understood in terms of theory, and theory can inform practice. </a:t>
            </a:r>
          </a:p>
          <a:p>
            <a:endParaRPr lang="en-US" dirty="0"/>
          </a:p>
          <a:p>
            <a:r>
              <a:rPr lang="en-US" sz="1200" kern="1200" dirty="0">
                <a:solidFill>
                  <a:schemeClr val="tx1"/>
                </a:solidFill>
                <a:effectLst/>
                <a:latin typeface="+mn-lt"/>
                <a:ea typeface="+mn-ea"/>
                <a:cs typeface="+mn-cs"/>
              </a:rPr>
              <a:t>PRAXIS is the process that moves advisors from theory to practice, from thought to action. </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23</a:t>
            </a:fld>
            <a:endParaRPr lang="en-US"/>
          </a:p>
        </p:txBody>
      </p:sp>
    </p:spTree>
    <p:extLst>
      <p:ext uri="{BB962C8B-B14F-4D97-AF65-F5344CB8AC3E}">
        <p14:creationId xmlns:p14="http://schemas.microsoft.com/office/powerpoint/2010/main" val="18507489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First issue is up!</a:t>
            </a:r>
          </a:p>
        </p:txBody>
      </p:sp>
      <p:sp>
        <p:nvSpPr>
          <p:cNvPr id="4" name="Slide Number Placeholder 3"/>
          <p:cNvSpPr>
            <a:spLocks noGrp="1"/>
          </p:cNvSpPr>
          <p:nvPr>
            <p:ph type="sldNum" sz="quarter" idx="10"/>
          </p:nvPr>
        </p:nvSpPr>
        <p:spPr/>
        <p:txBody>
          <a:bodyPr/>
          <a:lstStyle/>
          <a:p>
            <a:fld id="{606444D0-3004-7E46-822E-2F074E1C2B9B}" type="slidenum">
              <a:rPr lang="en-US" smtClean="0"/>
              <a:t>24</a:t>
            </a:fld>
            <a:endParaRPr lang="en-US"/>
          </a:p>
        </p:txBody>
      </p:sp>
    </p:spTree>
    <p:extLst>
      <p:ext uri="{BB962C8B-B14F-4D97-AF65-F5344CB8AC3E}">
        <p14:creationId xmlns:p14="http://schemas.microsoft.com/office/powerpoint/2010/main" val="328017061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Still</a:t>
            </a:r>
            <a:r>
              <a:rPr lang="en-US" baseline="0" dirty="0"/>
              <a:t> do copyright release and letter to administrator, of course</a:t>
            </a:r>
            <a:endParaRPr lang="en-US" dirty="0"/>
          </a:p>
          <a:p>
            <a:pPr marL="171450" indent="-171450">
              <a:buFontTx/>
              <a:buChar char="-"/>
            </a:pPr>
            <a:r>
              <a:rPr lang="en-US" dirty="0"/>
              <a:t>Will add to the scholarly literature since this is a peer reviewed</a:t>
            </a:r>
            <a:r>
              <a:rPr lang="en-US" baseline="0" dirty="0"/>
              <a:t> publication</a:t>
            </a:r>
            <a:endParaRPr lang="en-US" dirty="0"/>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25</a:t>
            </a:fld>
            <a:endParaRPr lang="en-US"/>
          </a:p>
        </p:txBody>
      </p:sp>
    </p:spTree>
    <p:extLst>
      <p:ext uri="{BB962C8B-B14F-4D97-AF65-F5344CB8AC3E}">
        <p14:creationId xmlns:p14="http://schemas.microsoft.com/office/powerpoint/2010/main" val="372261043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Here’s the process we go through upon initial submission into PeerTrack, our online editorial system…. </a:t>
            </a:r>
            <a:r>
              <a:rPr lang="en-US" i="1" dirty="0"/>
              <a:t>Talk the points</a:t>
            </a:r>
            <a:endParaRPr lang="en-US" dirty="0"/>
          </a:p>
          <a:p>
            <a:endParaRPr lang="en-US" dirty="0"/>
          </a:p>
          <a:p>
            <a:r>
              <a:rPr lang="en-US" dirty="0"/>
              <a:t>Note:  The majority</a:t>
            </a:r>
            <a:r>
              <a:rPr lang="en-US" baseline="0" dirty="0"/>
              <a:t> of initial manuscripts are returned as “revise and resubmit.”  Reviewers offer constructive critiques that, if followed, will lead to acceptance of the manuscript.  </a:t>
            </a:r>
          </a:p>
          <a:p>
            <a:endParaRPr lang="en-US" baseline="0" dirty="0"/>
          </a:p>
          <a:p>
            <a:r>
              <a:rPr lang="en-US" baseline="0" dirty="0"/>
              <a:t>Manuscripts that are flat out rejected are usually because the topic is not the least bit related to advising; usually just an author “shopping” publications and have never actually read one article in the </a:t>
            </a:r>
            <a:r>
              <a:rPr lang="en-US" i="1" baseline="0" dirty="0"/>
              <a:t>Journal, </a:t>
            </a:r>
            <a:r>
              <a:rPr lang="en-US" i="0" baseline="0" dirty="0"/>
              <a:t>much less followed the guidelines.</a:t>
            </a:r>
            <a:endParaRPr lang="en-US" baseline="0" dirty="0"/>
          </a:p>
          <a:p>
            <a:endParaRPr lang="en-US" baseline="0" dirty="0"/>
          </a:p>
          <a:p>
            <a:r>
              <a:rPr lang="en-US" baseline="0" dirty="0"/>
              <a:t>Remember that the journal editors seek to expand the literature base within our field.  For every manuscript published there are at least two where the authors just couldn’t schedule working on a revision into their schedule.  </a:t>
            </a:r>
          </a:p>
          <a:p>
            <a:endParaRPr lang="en-US" baseline="0" dirty="0"/>
          </a:p>
          <a:p>
            <a:r>
              <a:rPr lang="en-US" baseline="0" dirty="0"/>
              <a:t>Perseverance and TIGHT ANALYTIC WRITING (and careful proofreading) wins with the Journal! </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28</a:t>
            </a:fld>
            <a:endParaRPr lang="en-US"/>
          </a:p>
        </p:txBody>
      </p:sp>
    </p:spTree>
    <p:extLst>
      <p:ext uri="{BB962C8B-B14F-4D97-AF65-F5344CB8AC3E}">
        <p14:creationId xmlns:p14="http://schemas.microsoft.com/office/powerpoint/2010/main" val="343666146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Authors who don’t let editors know</a:t>
            </a:r>
            <a:r>
              <a:rPr lang="en-US" baseline="0" dirty="0"/>
              <a:t> of plans to resubmit are stuck with copyright agreement….</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29</a:t>
            </a:fld>
            <a:endParaRPr lang="en-US"/>
          </a:p>
        </p:txBody>
      </p:sp>
    </p:spTree>
    <p:extLst>
      <p:ext uri="{BB962C8B-B14F-4D97-AF65-F5344CB8AC3E}">
        <p14:creationId xmlns:p14="http://schemas.microsoft.com/office/powerpoint/2010/main" val="2935425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622267" lvl="1" indent="-342900" eaLnBrk="1" fontAlgn="auto" hangingPunct="1">
              <a:lnSpc>
                <a:spcPct val="80000"/>
              </a:lnSpc>
              <a:spcBef>
                <a:spcPts val="1222"/>
              </a:spcBef>
              <a:spcAft>
                <a:spcPts val="0"/>
              </a:spcAft>
              <a:buFontTx/>
              <a:buChar char="-"/>
              <a:defRPr/>
            </a:pPr>
            <a:r>
              <a:rPr lang="en-US" sz="2400" dirty="0">
                <a:latin typeface="Calibri" pitchFamily="34" charset="0"/>
              </a:rPr>
              <a:t>Become familiar with types of articles in the NACADA Review and NACADA Journal including tone and style of writing</a:t>
            </a:r>
          </a:p>
          <a:p>
            <a:pPr marL="622267" lvl="1" indent="-342900" eaLnBrk="1" fontAlgn="auto" hangingPunct="1">
              <a:lnSpc>
                <a:spcPct val="80000"/>
              </a:lnSpc>
              <a:spcBef>
                <a:spcPts val="1222"/>
              </a:spcBef>
              <a:spcAft>
                <a:spcPts val="0"/>
              </a:spcAft>
              <a:buFontTx/>
              <a:buChar char="-"/>
              <a:defRPr/>
            </a:pPr>
            <a:r>
              <a:rPr lang="en-US" sz="2400" dirty="0">
                <a:latin typeface="Calibri" pitchFamily="34" charset="0"/>
              </a:rPr>
              <a:t>Emphasize PROOFREAD prior</a:t>
            </a:r>
            <a:r>
              <a:rPr lang="en-US" sz="2400" baseline="0" dirty="0">
                <a:latin typeface="Calibri" pitchFamily="34" charset="0"/>
              </a:rPr>
              <a:t> to submitting!</a:t>
            </a:r>
          </a:p>
          <a:p>
            <a:pPr marL="622267" lvl="1" indent="-342900" eaLnBrk="1" fontAlgn="auto" hangingPunct="1">
              <a:lnSpc>
                <a:spcPct val="80000"/>
              </a:lnSpc>
              <a:spcBef>
                <a:spcPts val="1222"/>
              </a:spcBef>
              <a:spcAft>
                <a:spcPts val="0"/>
              </a:spcAft>
              <a:buFontTx/>
              <a:buChar char="-"/>
              <a:defRPr/>
            </a:pPr>
            <a:r>
              <a:rPr lang="en-US" sz="2400" baseline="0" dirty="0">
                <a:latin typeface="Calibri" pitchFamily="34" charset="0"/>
              </a:rPr>
              <a:t>Note on bullet 3: the APA 6</a:t>
            </a:r>
            <a:r>
              <a:rPr lang="en-US" sz="2400" baseline="30000" dirty="0">
                <a:latin typeface="Calibri" pitchFamily="34" charset="0"/>
              </a:rPr>
              <a:t>th</a:t>
            </a:r>
            <a:r>
              <a:rPr lang="en-US" sz="2400" baseline="0" dirty="0">
                <a:latin typeface="Calibri" pitchFamily="34" charset="0"/>
              </a:rPr>
              <a:t> edition doesn’t include the chapter on turning your dissertation into a journal article</a:t>
            </a:r>
            <a:endParaRPr lang="en-US" sz="2400" dirty="0">
              <a:latin typeface="Calibri" pitchFamily="34" charset="0"/>
            </a:endParaRPr>
          </a:p>
          <a:p>
            <a:pPr eaLnBrk="1" hangingPunct="1"/>
            <a:endParaRPr lang="en-US" dirty="0"/>
          </a:p>
        </p:txBody>
      </p:sp>
      <p:sp>
        <p:nvSpPr>
          <p:cNvPr id="47108" name="Slide Number Placeholder 3"/>
          <p:cNvSpPr>
            <a:spLocks noGrp="1"/>
          </p:cNvSpPr>
          <p:nvPr>
            <p:ph type="sldNum" sz="quarter" idx="5"/>
          </p:nvPr>
        </p:nvSpPr>
        <p:spPr>
          <a:noFill/>
        </p:spPr>
        <p:txBody>
          <a:bodyPr/>
          <a:lstStyle/>
          <a:p>
            <a:fld id="{35053C9B-E9A9-4CA8-BEB3-FC2ED2226EE9}" type="slidenum">
              <a:rPr lang="en-US" smtClean="0"/>
              <a:pPr/>
              <a:t>31</a:t>
            </a:fld>
            <a:endParaRPr lang="en-US"/>
          </a:p>
        </p:txBody>
      </p:sp>
    </p:spTree>
    <p:extLst>
      <p:ext uri="{BB962C8B-B14F-4D97-AF65-F5344CB8AC3E}">
        <p14:creationId xmlns:p14="http://schemas.microsoft.com/office/powerpoint/2010/main" val="996970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32</a:t>
            </a:fld>
            <a:endParaRPr lang="en-US"/>
          </a:p>
        </p:txBody>
      </p:sp>
    </p:spTree>
    <p:extLst>
      <p:ext uri="{BB962C8B-B14F-4D97-AF65-F5344CB8AC3E}">
        <p14:creationId xmlns:p14="http://schemas.microsoft.com/office/powerpoint/2010/main" val="1930438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Boyer remains a source of great inspiration and clarity on the concept of scholarship. Note that some speak of more or less separate domains of scholarship, while other argue that these are integrated aspects, and that the ideal scholar engages in all four of them. I belong to the latter school and see this as extremely relevant for the equation between scholarship</a:t>
            </a:r>
            <a:r>
              <a:rPr lang="en-US" baseline="0" dirty="0"/>
              <a:t> and professionalism. But the aspects leave room for preference and emphasis, and offer varies ‘entries’ into research and scholarship that will suit various people.</a:t>
            </a:r>
            <a:endParaRPr lang="en-US" dirty="0"/>
          </a:p>
        </p:txBody>
      </p:sp>
      <p:sp>
        <p:nvSpPr>
          <p:cNvPr id="4" name="Slide Number Placeholder 3"/>
          <p:cNvSpPr>
            <a:spLocks noGrp="1"/>
          </p:cNvSpPr>
          <p:nvPr>
            <p:ph type="sldNum" sz="quarter" idx="10"/>
          </p:nvPr>
        </p:nvSpPr>
        <p:spPr/>
        <p:txBody>
          <a:bodyPr/>
          <a:lstStyle/>
          <a:p>
            <a:fld id="{1C025BD6-1B32-4F60-9F4F-2B625977D056}" type="slidenum">
              <a:rPr lang="en-US" smtClean="0"/>
              <a:t>3</a:t>
            </a:fld>
            <a:endParaRPr lang="en-US"/>
          </a:p>
        </p:txBody>
      </p:sp>
    </p:spTree>
    <p:extLst>
      <p:ext uri="{BB962C8B-B14F-4D97-AF65-F5344CB8AC3E}">
        <p14:creationId xmlns:p14="http://schemas.microsoft.com/office/powerpoint/2010/main" val="30081571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Now will mention the opportunity to review existing NACADA publications</a:t>
            </a:r>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33</a:t>
            </a:fld>
            <a:endParaRPr lang="en-US"/>
          </a:p>
        </p:txBody>
      </p:sp>
    </p:spTree>
    <p:extLst>
      <p:ext uri="{BB962C8B-B14F-4D97-AF65-F5344CB8AC3E}">
        <p14:creationId xmlns:p14="http://schemas.microsoft.com/office/powerpoint/2010/main" val="273939435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pPr marL="279367" lvl="1" eaLnBrk="1" fontAlgn="auto" hangingPunct="1">
              <a:lnSpc>
                <a:spcPct val="80000"/>
              </a:lnSpc>
              <a:spcBef>
                <a:spcPts val="1222"/>
              </a:spcBef>
              <a:spcAft>
                <a:spcPts val="0"/>
              </a:spcAft>
              <a:defRPr/>
            </a:pPr>
            <a:r>
              <a:rPr lang="en-US" sz="2400" dirty="0">
                <a:latin typeface="Calibri" pitchFamily="34" charset="0"/>
              </a:rPr>
              <a:t>Important</a:t>
            </a:r>
            <a:r>
              <a:rPr lang="en-US" sz="2400" baseline="0" dirty="0">
                <a:latin typeface="Calibri" pitchFamily="34" charset="0"/>
              </a:rPr>
              <a:t> to keep NACADA resources up-to-date</a:t>
            </a:r>
            <a:endParaRPr lang="en-US" sz="2400" dirty="0">
              <a:latin typeface="Calibri" pitchFamily="34" charset="0"/>
            </a:endParaRPr>
          </a:p>
          <a:p>
            <a:pPr eaLnBrk="1" hangingPunct="1"/>
            <a:endParaRPr lang="en-US" dirty="0"/>
          </a:p>
        </p:txBody>
      </p:sp>
      <p:sp>
        <p:nvSpPr>
          <p:cNvPr id="47108" name="Slide Number Placeholder 3"/>
          <p:cNvSpPr>
            <a:spLocks noGrp="1"/>
          </p:cNvSpPr>
          <p:nvPr>
            <p:ph type="sldNum" sz="quarter" idx="5"/>
          </p:nvPr>
        </p:nvSpPr>
        <p:spPr>
          <a:noFill/>
        </p:spPr>
        <p:txBody>
          <a:bodyPr/>
          <a:lstStyle/>
          <a:p>
            <a:fld id="{35053C9B-E9A9-4CA8-BEB3-FC2ED2226EE9}" type="slidenum">
              <a:rPr lang="en-US" smtClean="0"/>
              <a:pPr/>
              <a:t>34</a:t>
            </a:fld>
            <a:endParaRPr lang="en-US"/>
          </a:p>
        </p:txBody>
      </p:sp>
    </p:spTree>
    <p:extLst>
      <p:ext uri="{BB962C8B-B14F-4D97-AF65-F5344CB8AC3E}">
        <p14:creationId xmlns:p14="http://schemas.microsoft.com/office/powerpoint/2010/main" val="134375115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often send students to the campus</a:t>
            </a:r>
            <a:r>
              <a:rPr lang="en-US" baseline="0" dirty="0"/>
              <a:t> writing center but many Writing Center directors enjoy helping professionals improve their writing!  </a:t>
            </a:r>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35</a:t>
            </a:fld>
            <a:endParaRPr lang="en-US"/>
          </a:p>
        </p:txBody>
      </p:sp>
    </p:spTree>
    <p:extLst>
      <p:ext uri="{BB962C8B-B14F-4D97-AF65-F5344CB8AC3E}">
        <p14:creationId xmlns:p14="http://schemas.microsoft.com/office/powerpoint/2010/main" val="106987609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writer</a:t>
            </a:r>
            <a:r>
              <a:rPr lang="en-US" baseline="0" dirty="0"/>
              <a:t> support program for ALL levels of abilities and confidence! Dr. Rhonda Dean-Kyncl (sounds like pencil) from the University of Oklahoma coordinates the program. We have three main groups . . . (next slide)</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36</a:t>
            </a:fld>
            <a:endParaRPr lang="en-US"/>
          </a:p>
        </p:txBody>
      </p:sp>
    </p:spTree>
    <p:extLst>
      <p:ext uri="{BB962C8B-B14F-4D97-AF65-F5344CB8AC3E}">
        <p14:creationId xmlns:p14="http://schemas.microsoft.com/office/powerpoint/2010/main" val="111354774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Groups</a:t>
            </a:r>
            <a:r>
              <a:rPr lang="en-US" baseline="0" dirty="0"/>
              <a:t> of about 5 or 6 (you determine which type of group for your situation)</a:t>
            </a:r>
          </a:p>
          <a:p>
            <a:pPr marL="171450" indent="-171450">
              <a:buFontTx/>
              <a:buChar char="-"/>
            </a:pPr>
            <a:r>
              <a:rPr lang="en-US" baseline="0" dirty="0"/>
              <a:t>Members lead their own scheduling and process (with guidance from Rhonda at the start)</a:t>
            </a:r>
          </a:p>
          <a:p>
            <a:pPr marL="171450" indent="-171450">
              <a:buFontTx/>
              <a:buChar char="-"/>
            </a:pPr>
            <a:r>
              <a:rPr lang="en-US" baseline="0" dirty="0"/>
              <a:t>At the end of the “session” you decide whether to move on to the next type of group, stay where you are, or leave (totally up to you!)</a:t>
            </a:r>
          </a:p>
          <a:p>
            <a:pPr marL="171450" indent="-171450">
              <a:buFontTx/>
              <a:buChar char="-"/>
            </a:pPr>
            <a:r>
              <a:rPr lang="en-US" baseline="0" dirty="0"/>
              <a:t>Some groups stay together through the stages to manuscripts, others break up</a:t>
            </a:r>
          </a:p>
          <a:p>
            <a:pPr marL="171450" indent="-171450">
              <a:buFontTx/>
              <a:buChar char="-"/>
            </a:pPr>
            <a:r>
              <a:rPr lang="en-US" baseline="0" dirty="0"/>
              <a:t>(NOTE: might ask if anyone in the room is in a group now or has been in a writing group of any kind)</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37</a:t>
            </a:fld>
            <a:endParaRPr lang="en-US"/>
          </a:p>
        </p:txBody>
      </p:sp>
    </p:spTree>
    <p:extLst>
      <p:ext uri="{BB962C8B-B14F-4D97-AF65-F5344CB8AC3E}">
        <p14:creationId xmlns:p14="http://schemas.microsoft.com/office/powerpoint/2010/main" val="355364891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a:t>Current groups will be together</a:t>
            </a:r>
            <a:r>
              <a:rPr lang="en-US" baseline="0" dirty="0"/>
              <a:t> through this summer, then,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Sign-up for next academic year will open in the summer for the start of fall 2019.</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dirty="0"/>
              <a:t>Must</a:t>
            </a:r>
            <a:r>
              <a:rPr lang="en-US" baseline="0" dirty="0"/>
              <a:t> be a NACADA member (logged in) to sign up</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baseline="0" dirty="0"/>
              <a:t>GREAT way to move your ideas forward toward publication, and maybe find collaborators</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38</a:t>
            </a:fld>
            <a:endParaRPr lang="en-US"/>
          </a:p>
        </p:txBody>
      </p:sp>
    </p:spTree>
    <p:extLst>
      <p:ext uri="{BB962C8B-B14F-4D97-AF65-F5344CB8AC3E}">
        <p14:creationId xmlns:p14="http://schemas.microsoft.com/office/powerpoint/2010/main" val="253357379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All</a:t>
            </a:r>
            <a:r>
              <a:rPr lang="en-US" baseline="0" dirty="0"/>
              <a:t> of this information is found in the “Resources” tab of the NACADA website</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39</a:t>
            </a:fld>
            <a:endParaRPr lang="en-US"/>
          </a:p>
        </p:txBody>
      </p:sp>
    </p:spTree>
    <p:extLst>
      <p:ext uri="{BB962C8B-B14F-4D97-AF65-F5344CB8AC3E}">
        <p14:creationId xmlns:p14="http://schemas.microsoft.com/office/powerpoint/2010/main" val="302410454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Searchable, and always growing</a:t>
            </a:r>
          </a:p>
        </p:txBody>
      </p:sp>
      <p:sp>
        <p:nvSpPr>
          <p:cNvPr id="4" name="Slide Number Placeholder 3"/>
          <p:cNvSpPr>
            <a:spLocks noGrp="1"/>
          </p:cNvSpPr>
          <p:nvPr>
            <p:ph type="sldNum" sz="quarter" idx="10"/>
          </p:nvPr>
        </p:nvSpPr>
        <p:spPr/>
        <p:txBody>
          <a:bodyPr/>
          <a:lstStyle/>
          <a:p>
            <a:fld id="{606444D0-3004-7E46-822E-2F074E1C2B9B}" type="slidenum">
              <a:rPr lang="en-US" smtClean="0"/>
              <a:t>40</a:t>
            </a:fld>
            <a:endParaRPr lang="en-US"/>
          </a:p>
        </p:txBody>
      </p:sp>
    </p:spTree>
    <p:extLst>
      <p:ext uri="{BB962C8B-B14F-4D97-AF65-F5344CB8AC3E}">
        <p14:creationId xmlns:p14="http://schemas.microsoft.com/office/powerpoint/2010/main" val="415007475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Has many of NACADA’s “Pillar” documents, as well as connections</a:t>
            </a:r>
            <a:r>
              <a:rPr lang="en-US" baseline="0" dirty="0"/>
              <a:t> to multiple resources we’ve talked about today.</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41</a:t>
            </a:fld>
            <a:endParaRPr lang="en-US"/>
          </a:p>
        </p:txBody>
      </p:sp>
    </p:spTree>
    <p:extLst>
      <p:ext uri="{BB962C8B-B14F-4D97-AF65-F5344CB8AC3E}">
        <p14:creationId xmlns:p14="http://schemas.microsoft.com/office/powerpoint/2010/main" val="425469434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a:t>
            </a:r>
            <a:r>
              <a:rPr lang="en-US" baseline="0" dirty="0"/>
              <a:t> Clearinghouse is a valuable repository of materials and contains references and links to all NACADA venues and publications. </a:t>
            </a:r>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42</a:t>
            </a:fld>
            <a:endParaRPr lang="en-US"/>
          </a:p>
        </p:txBody>
      </p:sp>
    </p:spTree>
    <p:extLst>
      <p:ext uri="{BB962C8B-B14F-4D97-AF65-F5344CB8AC3E}">
        <p14:creationId xmlns:p14="http://schemas.microsoft.com/office/powerpoint/2010/main" val="3127077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Are there any</a:t>
            </a:r>
            <a:r>
              <a:rPr lang="en-US" baseline="0" dirty="0"/>
              <a:t> previous writers, reviewers, or Publications Advisory Board or Research Committee members in the room? </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4</a:t>
            </a:fld>
            <a:endParaRPr lang="en-US"/>
          </a:p>
        </p:txBody>
      </p:sp>
    </p:spTree>
    <p:extLst>
      <p:ext uri="{BB962C8B-B14F-4D97-AF65-F5344CB8AC3E}">
        <p14:creationId xmlns:p14="http://schemas.microsoft.com/office/powerpoint/2010/main" val="245682681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Where would you send a piece about an interesting and important opinion from your unique viewpoint? </a:t>
            </a:r>
            <a:r>
              <a:rPr lang="en-US" sz="1200" b="1" dirty="0"/>
              <a:t>The Blog</a:t>
            </a:r>
          </a:p>
          <a:p>
            <a:r>
              <a:rPr lang="en-US" sz="1200" dirty="0"/>
              <a:t>Where would you send an article based on your advising experience which could help others? </a:t>
            </a:r>
            <a:r>
              <a:rPr lang="en-US" sz="1200" b="1" dirty="0"/>
              <a:t>AAT</a:t>
            </a:r>
          </a:p>
          <a:p>
            <a:r>
              <a:rPr lang="en-US" sz="1200" dirty="0"/>
              <a:t>Where would you send a scholarly article based on formal (IRB approved) inquiry or philosophical analysis?  </a:t>
            </a:r>
            <a:r>
              <a:rPr lang="en-US" sz="1200" b="1" dirty="0"/>
              <a:t>The NACADA Journal or the new NACADA Review</a:t>
            </a:r>
          </a:p>
          <a:p>
            <a:r>
              <a:rPr lang="en-US" sz="1200" dirty="0"/>
              <a:t>Where would you send an idea based on research or theory that will improve academic advising practice? Trick</a:t>
            </a:r>
            <a:r>
              <a:rPr lang="en-US" sz="1200" baseline="0" dirty="0"/>
              <a:t> question . . . </a:t>
            </a:r>
            <a:r>
              <a:rPr lang="en-US" sz="1200" b="1" baseline="0" dirty="0"/>
              <a:t>Applicable to all!</a:t>
            </a:r>
            <a:endParaRPr lang="en-US" sz="1200" b="1" dirty="0"/>
          </a:p>
        </p:txBody>
      </p:sp>
      <p:sp>
        <p:nvSpPr>
          <p:cNvPr id="4" name="Slide Number Placeholder 3"/>
          <p:cNvSpPr>
            <a:spLocks noGrp="1"/>
          </p:cNvSpPr>
          <p:nvPr>
            <p:ph type="sldNum" sz="quarter" idx="10"/>
          </p:nvPr>
        </p:nvSpPr>
        <p:spPr/>
        <p:txBody>
          <a:bodyPr/>
          <a:lstStyle/>
          <a:p>
            <a:fld id="{606444D0-3004-7E46-822E-2F074E1C2B9B}" type="slidenum">
              <a:rPr lang="en-US" smtClean="0"/>
              <a:t>43</a:t>
            </a:fld>
            <a:endParaRPr lang="en-US"/>
          </a:p>
        </p:txBody>
      </p:sp>
    </p:spTree>
    <p:extLst>
      <p:ext uri="{BB962C8B-B14F-4D97-AF65-F5344CB8AC3E}">
        <p14:creationId xmlns:p14="http://schemas.microsoft.com/office/powerpoint/2010/main" val="98904420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44</a:t>
            </a:fld>
            <a:endParaRPr lang="en-US"/>
          </a:p>
        </p:txBody>
      </p:sp>
    </p:spTree>
    <p:extLst>
      <p:ext uri="{BB962C8B-B14F-4D97-AF65-F5344CB8AC3E}">
        <p14:creationId xmlns:p14="http://schemas.microsoft.com/office/powerpoint/2010/main" val="379091431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Don’t forget</a:t>
            </a:r>
            <a:r>
              <a:rPr lang="en-US" b="1" baseline="0" dirty="0"/>
              <a:t> to mention the conference app or evaluation, if relevant! </a:t>
            </a:r>
            <a:endParaRPr lang="en-US" b="1" dirty="0"/>
          </a:p>
        </p:txBody>
      </p:sp>
      <p:sp>
        <p:nvSpPr>
          <p:cNvPr id="4" name="Slide Number Placeholder 3"/>
          <p:cNvSpPr>
            <a:spLocks noGrp="1"/>
          </p:cNvSpPr>
          <p:nvPr>
            <p:ph type="sldNum" sz="quarter" idx="10"/>
          </p:nvPr>
        </p:nvSpPr>
        <p:spPr/>
        <p:txBody>
          <a:bodyPr/>
          <a:lstStyle/>
          <a:p>
            <a:fld id="{606444D0-3004-7E46-822E-2F074E1C2B9B}" type="slidenum">
              <a:rPr lang="en-US" smtClean="0"/>
              <a:t>45</a:t>
            </a:fld>
            <a:endParaRPr lang="en-US"/>
          </a:p>
        </p:txBody>
      </p:sp>
    </p:spTree>
    <p:extLst>
      <p:ext uri="{BB962C8B-B14F-4D97-AF65-F5344CB8AC3E}">
        <p14:creationId xmlns:p14="http://schemas.microsoft.com/office/powerpoint/2010/main" val="37878607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5</a:t>
            </a:fld>
            <a:endParaRPr lang="en-US"/>
          </a:p>
        </p:txBody>
      </p:sp>
    </p:spTree>
    <p:extLst>
      <p:ext uri="{BB962C8B-B14F-4D97-AF65-F5344CB8AC3E}">
        <p14:creationId xmlns:p14="http://schemas.microsoft.com/office/powerpoint/2010/main" val="13003642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You’ll hear us</a:t>
            </a:r>
            <a:r>
              <a:rPr lang="en-US" baseline="0" dirty="0"/>
              <a:t> introduce and develop some consistent themes today that apply to almost any kind of writing that you do whether with NACADA or another venue. </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6</a:t>
            </a:fld>
            <a:endParaRPr lang="en-US"/>
          </a:p>
        </p:txBody>
      </p:sp>
    </p:spTree>
    <p:extLst>
      <p:ext uri="{BB962C8B-B14F-4D97-AF65-F5344CB8AC3E}">
        <p14:creationId xmlns:p14="http://schemas.microsoft.com/office/powerpoint/2010/main" val="3508260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r>
              <a:rPr lang="en-US" baseline="0" dirty="0"/>
              <a:t> they are attending the session for a reason . . . Ask them to write down an idea.)</a:t>
            </a:r>
          </a:p>
          <a:p>
            <a:r>
              <a:rPr lang="en-US" baseline="0" dirty="0"/>
              <a:t>(If you choose to do this, it’s a good way to jumpstart sampling a writing process . . . Time this carefully:</a:t>
            </a:r>
          </a:p>
          <a:p>
            <a:pPr marL="171450" indent="-171450">
              <a:buFontTx/>
              <a:buChar char="-"/>
            </a:pPr>
            <a:r>
              <a:rPr lang="en-US" baseline="0" dirty="0"/>
              <a:t>30 seconds: jot down an idea</a:t>
            </a:r>
          </a:p>
          <a:p>
            <a:pPr marL="171450" indent="-171450">
              <a:buFontTx/>
              <a:buChar char="-"/>
            </a:pPr>
            <a:r>
              <a:rPr lang="en-US" baseline="0" dirty="0"/>
              <a:t>1 minute: pair up and explain the idea as clearly as you can to someone</a:t>
            </a:r>
          </a:p>
          <a:p>
            <a:pPr marL="171450" indent="-171450">
              <a:buFontTx/>
              <a:buChar char="-"/>
            </a:pPr>
            <a:r>
              <a:rPr lang="en-US" baseline="0" dirty="0"/>
              <a:t>1 minute: switch </a:t>
            </a:r>
          </a:p>
          <a:p>
            <a:pPr marL="171450" indent="-171450">
              <a:buFontTx/>
              <a:buChar char="-"/>
            </a:pPr>
            <a:r>
              <a:rPr lang="en-US" baseline="0" dirty="0"/>
              <a:t>30 seconds: now go back and jot a few more notes down on your idea . . . What came to mind as you were talking or listening that you don’t want to forget?</a:t>
            </a:r>
          </a:p>
          <a:p>
            <a:pPr marL="171450" indent="-171450">
              <a:buFontTx/>
              <a:buChar char="-"/>
            </a:pPr>
            <a:endParaRPr lang="en-US" baseline="0" dirty="0"/>
          </a:p>
          <a:p>
            <a:pPr marL="0" indent="0">
              <a:buFontTx/>
              <a:buNone/>
            </a:pPr>
            <a:r>
              <a:rPr lang="en-US" baseline="0" dirty="0"/>
              <a:t>Now . . . People often ask, “How do I even get started with writing?” There you go! Think – write – share – think – write – repeat (and read some)</a:t>
            </a:r>
            <a:endParaRPr lang="en-US" dirty="0"/>
          </a:p>
        </p:txBody>
      </p:sp>
      <p:sp>
        <p:nvSpPr>
          <p:cNvPr id="4" name="Slide Number Placeholder 3"/>
          <p:cNvSpPr>
            <a:spLocks noGrp="1"/>
          </p:cNvSpPr>
          <p:nvPr>
            <p:ph type="sldNum" sz="quarter" idx="10"/>
          </p:nvPr>
        </p:nvSpPr>
        <p:spPr/>
        <p:txBody>
          <a:bodyPr/>
          <a:lstStyle/>
          <a:p>
            <a:fld id="{606444D0-3004-7E46-822E-2F074E1C2B9B}" type="slidenum">
              <a:rPr lang="en-US" smtClean="0"/>
              <a:t>7</a:t>
            </a:fld>
            <a:endParaRPr lang="en-US"/>
          </a:p>
        </p:txBody>
      </p:sp>
    </p:spTree>
    <p:extLst>
      <p:ext uri="{BB962C8B-B14F-4D97-AF65-F5344CB8AC3E}">
        <p14:creationId xmlns:p14="http://schemas.microsoft.com/office/powerpoint/2010/main" val="1483977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short time we have today we’ll talk about our current “continuum” of publication outlets.</a:t>
            </a:r>
            <a:r>
              <a:rPr lang="en-US" baseline="0" dirty="0"/>
              <a:t> As we move through the venues we’ll talk about the scope and purpose of each, along with a few tips about guidelines.</a:t>
            </a:r>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8</a:t>
            </a:fld>
            <a:endParaRPr lang="en-US"/>
          </a:p>
        </p:txBody>
      </p:sp>
    </p:spTree>
    <p:extLst>
      <p:ext uri="{BB962C8B-B14F-4D97-AF65-F5344CB8AC3E}">
        <p14:creationId xmlns:p14="http://schemas.microsoft.com/office/powerpoint/2010/main" val="11454221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NACADA venues focus on the intersection of research,</a:t>
            </a:r>
            <a:r>
              <a:rPr lang="en-US" baseline="0" dirty="0"/>
              <a:t> theory, and practice.  While one venue may focus on one of these three components in more depth than the other two, all three components are vital for a balanced article in any of the venues.  </a:t>
            </a:r>
            <a:endParaRPr lang="en-US" dirty="0"/>
          </a:p>
        </p:txBody>
      </p:sp>
      <p:sp>
        <p:nvSpPr>
          <p:cNvPr id="4" name="Slide Number Placeholder 3"/>
          <p:cNvSpPr>
            <a:spLocks noGrp="1"/>
          </p:cNvSpPr>
          <p:nvPr>
            <p:ph type="sldNum" sz="quarter" idx="10"/>
          </p:nvPr>
        </p:nvSpPr>
        <p:spPr/>
        <p:txBody>
          <a:bodyPr/>
          <a:lstStyle/>
          <a:p>
            <a:pPr>
              <a:defRPr/>
            </a:pPr>
            <a:fld id="{1F0D87EA-CFB8-4EC3-BC31-81EE1FEB37BF}" type="slidenum">
              <a:rPr lang="en-US" smtClean="0"/>
              <a:pPr>
                <a:defRPr/>
              </a:pPr>
              <a:t>9</a:t>
            </a:fld>
            <a:endParaRPr lang="en-US"/>
          </a:p>
        </p:txBody>
      </p:sp>
    </p:spTree>
    <p:extLst>
      <p:ext uri="{BB962C8B-B14F-4D97-AF65-F5344CB8AC3E}">
        <p14:creationId xmlns:p14="http://schemas.microsoft.com/office/powerpoint/2010/main" val="9978221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35280" y="537858"/>
            <a:ext cx="8663940" cy="2575559"/>
          </a:xfrm>
        </p:spPr>
        <p:txBody>
          <a:bodyPr anchor="ctr"/>
          <a:lstStyle>
            <a:lvl1pPr algn="l">
              <a:defRPr sz="6000">
                <a:solidFill>
                  <a:srgbClr val="4E4F4F"/>
                </a:solidFill>
                <a:latin typeface="Franklin Gothic Medium" charset="0"/>
                <a:ea typeface="Franklin Gothic Medium" charset="0"/>
                <a:cs typeface="Franklin Gothic Medium" charset="0"/>
              </a:defRPr>
            </a:lvl1pPr>
          </a:lstStyle>
          <a:p>
            <a:r>
              <a:rPr lang="en-US" dirty="0"/>
              <a:t>Click to edit Master title style</a:t>
            </a:r>
          </a:p>
        </p:txBody>
      </p:sp>
      <p:sp>
        <p:nvSpPr>
          <p:cNvPr id="3" name="Subtitle 2"/>
          <p:cNvSpPr>
            <a:spLocks noGrp="1"/>
          </p:cNvSpPr>
          <p:nvPr>
            <p:ph type="subTitle" idx="1"/>
          </p:nvPr>
        </p:nvSpPr>
        <p:spPr>
          <a:xfrm>
            <a:off x="335280" y="3291487"/>
            <a:ext cx="8663940" cy="693773"/>
          </a:xfrm>
        </p:spPr>
        <p:txBody>
          <a:bodyPr>
            <a:normAutofit/>
          </a:bodyPr>
          <a:lstStyle>
            <a:lvl1pPr marL="0" indent="0" algn="l">
              <a:buNone/>
              <a:defRPr sz="1800" b="0" i="0">
                <a:solidFill>
                  <a:srgbClr val="4E4F4F"/>
                </a:solidFill>
                <a:latin typeface="Franklin Gothic Book" charset="0"/>
                <a:ea typeface="Franklin Gothic Book" charset="0"/>
                <a:cs typeface="Franklin Gothic Book"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20" name="Subtitle 2"/>
          <p:cNvSpPr txBox="1">
            <a:spLocks/>
          </p:cNvSpPr>
          <p:nvPr userDrawn="1"/>
        </p:nvSpPr>
        <p:spPr>
          <a:xfrm>
            <a:off x="335280" y="4244562"/>
            <a:ext cx="8663940" cy="1741020"/>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a:buNone/>
              <a:defRPr sz="1800" b="0" i="0" kern="1200">
                <a:solidFill>
                  <a:schemeClr val="tx1"/>
                </a:solidFill>
                <a:latin typeface="Franklin Gothic Book" charset="0"/>
                <a:ea typeface="Franklin Gothic Book" charset="0"/>
                <a:cs typeface="Franklin Gothic Book"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eaLnBrk="1" fontAlgn="auto" hangingPunct="1">
              <a:lnSpc>
                <a:spcPct val="100000"/>
              </a:lnSpc>
              <a:spcBef>
                <a:spcPts val="0"/>
              </a:spcBef>
              <a:spcAft>
                <a:spcPts val="0"/>
              </a:spcAft>
              <a:defRPr/>
            </a:pPr>
            <a:r>
              <a:rPr lang="en-US" altLang="en-US" sz="1000" b="1" dirty="0">
                <a:solidFill>
                  <a:schemeClr val="bg2">
                    <a:lumMod val="75000"/>
                  </a:schemeClr>
                </a:solidFill>
                <a:latin typeface="Franklin Gothic Book" charset="0"/>
                <a:ea typeface="Franklin Gothic Book" charset="0"/>
                <a:cs typeface="Franklin Gothic Book" charset="0"/>
              </a:rPr>
              <a:t>©  2020</a:t>
            </a:r>
            <a:r>
              <a:rPr lang="en-US" altLang="en-US" sz="1000" b="1" baseline="0" dirty="0">
                <a:solidFill>
                  <a:schemeClr val="bg2">
                    <a:lumMod val="75000"/>
                  </a:schemeClr>
                </a:solidFill>
                <a:latin typeface="Franklin Gothic Book" charset="0"/>
                <a:ea typeface="Franklin Gothic Book" charset="0"/>
                <a:cs typeface="Franklin Gothic Book" charset="0"/>
              </a:rPr>
              <a:t> </a:t>
            </a:r>
            <a:r>
              <a:rPr lang="en-US" altLang="en-US" sz="1000" b="1" dirty="0">
                <a:solidFill>
                  <a:schemeClr val="bg2">
                    <a:lumMod val="75000"/>
                  </a:schemeClr>
                </a:solidFill>
                <a:latin typeface="Franklin Gothic Book" charset="0"/>
                <a:ea typeface="Franklin Gothic Book" charset="0"/>
                <a:cs typeface="Franklin Gothic Book" charset="0"/>
              </a:rPr>
              <a:t>NACADA: The Global Community for Academic Advising</a:t>
            </a:r>
            <a:endParaRPr lang="en-US" altLang="en-US" sz="1000" dirty="0">
              <a:solidFill>
                <a:schemeClr val="bg2">
                  <a:lumMod val="75000"/>
                </a:schemeClr>
              </a:solidFill>
              <a:latin typeface="Franklin Gothic Book" charset="0"/>
              <a:ea typeface="Franklin Gothic Book" charset="0"/>
              <a:cs typeface="Franklin Gothic Book" charset="0"/>
            </a:endParaRPr>
          </a:p>
          <a:p>
            <a:pPr eaLnBrk="1" fontAlgn="auto" hangingPunct="1">
              <a:lnSpc>
                <a:spcPct val="100000"/>
              </a:lnSpc>
              <a:spcBef>
                <a:spcPts val="0"/>
              </a:spcBef>
              <a:spcAft>
                <a:spcPts val="0"/>
              </a:spcAft>
              <a:defRPr/>
            </a:pPr>
            <a:endParaRPr lang="en-US" altLang="en-US" sz="1000" dirty="0">
              <a:solidFill>
                <a:schemeClr val="bg2">
                  <a:lumMod val="75000"/>
                </a:schemeClr>
              </a:solidFill>
              <a:latin typeface="Franklin Gothic Book" charset="0"/>
              <a:ea typeface="Franklin Gothic Book" charset="0"/>
              <a:cs typeface="Franklin Gothic Book" charset="0"/>
            </a:endParaRPr>
          </a:p>
          <a:p>
            <a:pPr eaLnBrk="1" fontAlgn="auto" hangingPunct="1">
              <a:lnSpc>
                <a:spcPct val="100000"/>
              </a:lnSpc>
              <a:spcBef>
                <a:spcPts val="0"/>
              </a:spcBef>
              <a:spcAft>
                <a:spcPts val="0"/>
              </a:spcAft>
              <a:defRPr/>
            </a:pPr>
            <a:r>
              <a:rPr lang="en-US" altLang="en-US" sz="1000" dirty="0">
                <a:solidFill>
                  <a:schemeClr val="bg2">
                    <a:lumMod val="75000"/>
                  </a:schemeClr>
                </a:solidFill>
                <a:latin typeface="Franklin Gothic Book" charset="0"/>
                <a:ea typeface="Franklin Gothic Book" charset="0"/>
                <a:cs typeface="Franklin Gothic Book" charset="0"/>
              </a:rPr>
              <a:t>The contents of all material in this presentation are copyrighted by NACADA: The Global Community for Academic Advising, unless otherwise indicated. Copyright is not claimed as to any part of an original work prepared by a U.S. or state government officer or employee as part of that person's official duties. All rights are reserved by NACADA, and content may not be reproduced, downloaded, disseminated, published, or transferred in any form or by any means, except with the prior written permission of NACADA, or as indicated below. Members of NACADA may download pages or other content for their own use, consistent with the mission and purpose of NACADA. However, no part of such content may be otherwise or subsequently be reproduced, downloaded, disseminated, published, or transferred, in any form or by any means, except with the prior written permission of, and with express attribution to NACADA. Copyright infringement is a violation of federal law and is subject to criminal and civil penalties. NACADA and NACADA: The Global Community for Academic Advising are service marks of the NACADA: The Global Community for Academic Advising</a:t>
            </a:r>
          </a:p>
          <a:p>
            <a:pPr>
              <a:lnSpc>
                <a:spcPct val="100000"/>
              </a:lnSpc>
            </a:pPr>
            <a:endParaRPr lang="en-US" sz="1000" dirty="0">
              <a:solidFill>
                <a:srgbClr val="4E4F4F"/>
              </a:solidFill>
            </a:endParaRPr>
          </a:p>
        </p:txBody>
      </p:sp>
      <p:pic>
        <p:nvPicPr>
          <p:cNvPr id="32" name="Picture 3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334" y="6135822"/>
            <a:ext cx="4852030" cy="347472"/>
          </a:xfrm>
          <a:prstGeom prst="rect">
            <a:avLst/>
          </a:prstGeom>
        </p:spPr>
      </p:pic>
      <p:sp>
        <p:nvSpPr>
          <p:cNvPr id="33" name="Rectangle 32"/>
          <p:cNvSpPr/>
          <p:nvPr userDrawn="1"/>
        </p:nvSpPr>
        <p:spPr>
          <a:xfrm>
            <a:off x="10363200" y="0"/>
            <a:ext cx="1828800" cy="6858000"/>
          </a:xfrm>
          <a:prstGeom prst="rect">
            <a:avLst/>
          </a:prstGeom>
          <a:solidFill>
            <a:srgbClr val="2B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49025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4334" y="365125"/>
            <a:ext cx="9494532" cy="915035"/>
          </a:xfrm>
        </p:spPr>
        <p:txBody>
          <a:bodyPr/>
          <a:lstStyle>
            <a:lvl1pPr>
              <a:defRPr b="0" baseline="0">
                <a:solidFill>
                  <a:srgbClr val="4E4F4F"/>
                </a:solidFill>
                <a:latin typeface="Franklin Gothic Medium" charset="0"/>
                <a:ea typeface="Franklin Gothic Medium" charset="0"/>
                <a:cs typeface="Franklin Gothic Medium" charset="0"/>
              </a:defRPr>
            </a:lvl1pPr>
          </a:lstStyle>
          <a:p>
            <a:r>
              <a:rPr lang="en-US" dirty="0"/>
              <a:t>SLIDE HEADER (CAPS)</a:t>
            </a:r>
          </a:p>
        </p:txBody>
      </p:sp>
      <p:sp>
        <p:nvSpPr>
          <p:cNvPr id="3" name="Content Placeholder 2"/>
          <p:cNvSpPr>
            <a:spLocks noGrp="1"/>
          </p:cNvSpPr>
          <p:nvPr>
            <p:ph idx="1"/>
          </p:nvPr>
        </p:nvSpPr>
        <p:spPr>
          <a:xfrm>
            <a:off x="434334" y="1508761"/>
            <a:ext cx="9494532" cy="4335780"/>
          </a:xfrm>
        </p:spPr>
        <p:txBody>
          <a:bodyPr/>
          <a:lstStyle>
            <a:lvl1pPr>
              <a:defRPr>
                <a:solidFill>
                  <a:srgbClr val="4E4F4F"/>
                </a:solidFill>
                <a:latin typeface="Franklin Gothic Book" charset="0"/>
                <a:ea typeface="Franklin Gothic Book" charset="0"/>
                <a:cs typeface="Franklin Gothic Book" charset="0"/>
              </a:defRPr>
            </a:lvl1pPr>
            <a:lvl2pPr>
              <a:defRPr>
                <a:solidFill>
                  <a:srgbClr val="4E4F4F"/>
                </a:solidFill>
                <a:latin typeface="Franklin Gothic Book" charset="0"/>
                <a:ea typeface="Franklin Gothic Book" charset="0"/>
                <a:cs typeface="Franklin Gothic Book" charset="0"/>
              </a:defRPr>
            </a:lvl2pPr>
            <a:lvl3pPr>
              <a:defRPr>
                <a:solidFill>
                  <a:srgbClr val="4E4F4F"/>
                </a:solidFill>
                <a:latin typeface="Franklin Gothic Book" charset="0"/>
                <a:ea typeface="Franklin Gothic Book" charset="0"/>
                <a:cs typeface="Franklin Gothic Book" charset="0"/>
              </a:defRPr>
            </a:lvl3pPr>
            <a:lvl4pPr>
              <a:defRPr>
                <a:solidFill>
                  <a:srgbClr val="4E4F4F"/>
                </a:solidFill>
                <a:latin typeface="Franklin Gothic Book" charset="0"/>
                <a:ea typeface="Franklin Gothic Book" charset="0"/>
                <a:cs typeface="Franklin Gothic Book" charset="0"/>
              </a:defRPr>
            </a:lvl4pPr>
            <a:lvl5pPr>
              <a:defRPr>
                <a:solidFill>
                  <a:srgbClr val="4E4F4F"/>
                </a:solidFill>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Rectangle 6"/>
          <p:cNvSpPr/>
          <p:nvPr userDrawn="1"/>
        </p:nvSpPr>
        <p:spPr>
          <a:xfrm>
            <a:off x="10363200" y="0"/>
            <a:ext cx="1828800" cy="6858000"/>
          </a:xfrm>
          <a:prstGeom prst="rect">
            <a:avLst/>
          </a:prstGeom>
          <a:solidFill>
            <a:srgbClr val="2B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334" y="6135822"/>
            <a:ext cx="4852030" cy="347472"/>
          </a:xfrm>
          <a:prstGeom prst="rect">
            <a:avLst/>
          </a:prstGeom>
        </p:spPr>
      </p:pic>
    </p:spTree>
    <p:extLst>
      <p:ext uri="{BB962C8B-B14F-4D97-AF65-F5344CB8AC3E}">
        <p14:creationId xmlns:p14="http://schemas.microsoft.com/office/powerpoint/2010/main" val="534351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34334" y="1508760"/>
            <a:ext cx="4594866" cy="4599623"/>
          </a:xfrm>
        </p:spPr>
        <p:txBody>
          <a:bodyPr/>
          <a:lstStyle>
            <a:lvl1pPr>
              <a:defRPr>
                <a:solidFill>
                  <a:srgbClr val="4E4F4F"/>
                </a:solidFill>
                <a:latin typeface="Franklin Gothic Book" charset="0"/>
                <a:ea typeface="Franklin Gothic Book" charset="0"/>
                <a:cs typeface="Franklin Gothic Book" charset="0"/>
              </a:defRPr>
            </a:lvl1pPr>
            <a:lvl2pPr>
              <a:defRPr>
                <a:solidFill>
                  <a:srgbClr val="4E4F4F"/>
                </a:solidFill>
                <a:latin typeface="Franklin Gothic Book" charset="0"/>
                <a:ea typeface="Franklin Gothic Book" charset="0"/>
                <a:cs typeface="Franklin Gothic Book" charset="0"/>
              </a:defRPr>
            </a:lvl2pPr>
            <a:lvl3pPr>
              <a:defRPr>
                <a:solidFill>
                  <a:srgbClr val="4E4F4F"/>
                </a:solidFill>
                <a:latin typeface="Franklin Gothic Book" charset="0"/>
                <a:ea typeface="Franklin Gothic Book" charset="0"/>
                <a:cs typeface="Franklin Gothic Book" charset="0"/>
              </a:defRPr>
            </a:lvl3pPr>
            <a:lvl4pPr>
              <a:defRPr>
                <a:solidFill>
                  <a:srgbClr val="4E4F4F"/>
                </a:solidFill>
                <a:latin typeface="Franklin Gothic Book" charset="0"/>
                <a:ea typeface="Franklin Gothic Book" charset="0"/>
                <a:cs typeface="Franklin Gothic Book" charset="0"/>
              </a:defRPr>
            </a:lvl4pPr>
            <a:lvl5pPr>
              <a:defRPr>
                <a:solidFill>
                  <a:srgbClr val="4E4F4F"/>
                </a:solidFill>
                <a:latin typeface="Franklin Gothic Book" charset="0"/>
                <a:ea typeface="Franklin Gothic Book" charset="0"/>
                <a:cs typeface="Franklin Gothic Book"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Content Placeholder 2"/>
          <p:cNvSpPr>
            <a:spLocks noGrp="1"/>
          </p:cNvSpPr>
          <p:nvPr>
            <p:ph sz="half" idx="10"/>
          </p:nvPr>
        </p:nvSpPr>
        <p:spPr>
          <a:xfrm>
            <a:off x="5334000" y="1508759"/>
            <a:ext cx="4594866" cy="4599623"/>
          </a:xfrm>
        </p:spPr>
        <p:txBody>
          <a:bodyPr/>
          <a:lstStyle>
            <a:lvl1pPr>
              <a:defRPr>
                <a:solidFill>
                  <a:srgbClr val="4E4F4F"/>
                </a:solidFill>
                <a:latin typeface="Franklin Gothic Book" charset="0"/>
                <a:ea typeface="Franklin Gothic Book" charset="0"/>
                <a:cs typeface="Franklin Gothic Book" charset="0"/>
              </a:defRPr>
            </a:lvl1pPr>
            <a:lvl2pPr>
              <a:defRPr>
                <a:solidFill>
                  <a:srgbClr val="4E4F4F"/>
                </a:solidFill>
                <a:latin typeface="Franklin Gothic Book" charset="0"/>
                <a:ea typeface="Franklin Gothic Book" charset="0"/>
                <a:cs typeface="Franklin Gothic Book" charset="0"/>
              </a:defRPr>
            </a:lvl2pPr>
            <a:lvl3pPr>
              <a:defRPr>
                <a:solidFill>
                  <a:srgbClr val="4E4F4F"/>
                </a:solidFill>
                <a:latin typeface="Franklin Gothic Book" charset="0"/>
                <a:ea typeface="Franklin Gothic Book" charset="0"/>
                <a:cs typeface="Franklin Gothic Book" charset="0"/>
              </a:defRPr>
            </a:lvl3pPr>
            <a:lvl4pPr>
              <a:defRPr>
                <a:solidFill>
                  <a:srgbClr val="4E4F4F"/>
                </a:solidFill>
                <a:latin typeface="Franklin Gothic Book" charset="0"/>
                <a:ea typeface="Franklin Gothic Book" charset="0"/>
                <a:cs typeface="Franklin Gothic Book" charset="0"/>
              </a:defRPr>
            </a:lvl4pPr>
            <a:lvl5pPr>
              <a:defRPr>
                <a:solidFill>
                  <a:srgbClr val="4E4F4F"/>
                </a:solidFill>
                <a:latin typeface="Franklin Gothic Book" charset="0"/>
                <a:ea typeface="Franklin Gothic Book" charset="0"/>
                <a:cs typeface="Franklin Gothic Book" charset="0"/>
              </a:defRPr>
            </a:lvl5pPr>
          </a:lstStyle>
          <a:p>
            <a:pPr lvl="0"/>
            <a:r>
              <a:rPr lang="en-US"/>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Rectangle 12"/>
          <p:cNvSpPr/>
          <p:nvPr userDrawn="1"/>
        </p:nvSpPr>
        <p:spPr>
          <a:xfrm>
            <a:off x="10363200" y="0"/>
            <a:ext cx="1828800" cy="6858000"/>
          </a:xfrm>
          <a:prstGeom prst="rect">
            <a:avLst/>
          </a:prstGeom>
          <a:solidFill>
            <a:srgbClr val="2B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itle 1"/>
          <p:cNvSpPr>
            <a:spLocks noGrp="1"/>
          </p:cNvSpPr>
          <p:nvPr>
            <p:ph type="title" hasCustomPrompt="1"/>
          </p:nvPr>
        </p:nvSpPr>
        <p:spPr>
          <a:xfrm>
            <a:off x="434334" y="365125"/>
            <a:ext cx="9494532" cy="915035"/>
          </a:xfrm>
        </p:spPr>
        <p:txBody>
          <a:bodyPr/>
          <a:lstStyle>
            <a:lvl1pPr>
              <a:defRPr b="0" baseline="0">
                <a:solidFill>
                  <a:srgbClr val="4E4F4F"/>
                </a:solidFill>
                <a:latin typeface="Franklin Gothic Medium" charset="0"/>
                <a:ea typeface="Franklin Gothic Medium" charset="0"/>
                <a:cs typeface="Franklin Gothic Medium" charset="0"/>
              </a:defRPr>
            </a:lvl1pPr>
          </a:lstStyle>
          <a:p>
            <a:r>
              <a:rPr lang="en-US" dirty="0"/>
              <a:t>SLIDE HEADER (CAPS)</a:t>
            </a: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4334" y="6135822"/>
            <a:ext cx="4852030" cy="347472"/>
          </a:xfrm>
          <a:prstGeom prst="rect">
            <a:avLst/>
          </a:prstGeom>
        </p:spPr>
      </p:pic>
    </p:spTree>
    <p:extLst>
      <p:ext uri="{BB962C8B-B14F-4D97-AF65-F5344CB8AC3E}">
        <p14:creationId xmlns:p14="http://schemas.microsoft.com/office/powerpoint/2010/main" val="18443601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Rectangle 8"/>
          <p:cNvSpPr/>
          <p:nvPr userDrawn="1"/>
        </p:nvSpPr>
        <p:spPr>
          <a:xfrm>
            <a:off x="10363200" y="0"/>
            <a:ext cx="1828800" cy="6858000"/>
          </a:xfrm>
          <a:prstGeom prst="rect">
            <a:avLst/>
          </a:prstGeom>
          <a:solidFill>
            <a:srgbClr val="2BA9E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itle 1"/>
          <p:cNvSpPr>
            <a:spLocks noGrp="1"/>
          </p:cNvSpPr>
          <p:nvPr>
            <p:ph type="title" hasCustomPrompt="1"/>
          </p:nvPr>
        </p:nvSpPr>
        <p:spPr>
          <a:xfrm>
            <a:off x="434334" y="365125"/>
            <a:ext cx="9494532" cy="915035"/>
          </a:xfrm>
        </p:spPr>
        <p:txBody>
          <a:bodyPr/>
          <a:lstStyle>
            <a:lvl1pPr>
              <a:defRPr b="0" baseline="0">
                <a:solidFill>
                  <a:srgbClr val="4E4F4F"/>
                </a:solidFill>
                <a:latin typeface="Franklin Gothic Medium" charset="0"/>
                <a:ea typeface="Franklin Gothic Medium" charset="0"/>
                <a:cs typeface="Franklin Gothic Medium" charset="0"/>
              </a:defRPr>
            </a:lvl1pPr>
          </a:lstStyle>
          <a:p>
            <a:r>
              <a:rPr lang="en-US" dirty="0"/>
              <a:t>SLIDE HEADER (CAPS)</a:t>
            </a:r>
          </a:p>
        </p:txBody>
      </p:sp>
    </p:spTree>
    <p:extLst>
      <p:ext uri="{BB962C8B-B14F-4D97-AF65-F5344CB8AC3E}">
        <p14:creationId xmlns:p14="http://schemas.microsoft.com/office/powerpoint/2010/main" val="272931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2409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9" name="Rectangle 8"/>
          <p:cNvSpPr/>
          <p:nvPr userDrawn="1"/>
        </p:nvSpPr>
        <p:spPr>
          <a:xfrm>
            <a:off x="10363200" y="0"/>
            <a:ext cx="1828800" cy="6858000"/>
          </a:xfrm>
          <a:prstGeom prst="rect">
            <a:avLst/>
          </a:prstGeom>
          <a:solidFill>
            <a:srgbClr val="1C62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79112" y="6135824"/>
            <a:ext cx="6412501" cy="344417"/>
          </a:xfrm>
          <a:prstGeom prst="rect">
            <a:avLst/>
          </a:prstGeom>
        </p:spPr>
      </p:pic>
    </p:spTree>
    <p:extLst>
      <p:ext uri="{BB962C8B-B14F-4D97-AF65-F5344CB8AC3E}">
        <p14:creationId xmlns:p14="http://schemas.microsoft.com/office/powerpoint/2010/main" val="317532365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6718746-7B6C-9A4C-BDD2-1A5C7AFBB4D8}" type="datetimeFigureOut">
              <a:rPr lang="en-US" smtClean="0"/>
              <a:t>1/3/2020</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C14FD12-2613-5546-B7B7-CD7F75E97B48}" type="slidenum">
              <a:rPr lang="en-US" smtClean="0"/>
              <a:t>‹#›</a:t>
            </a:fld>
            <a:endParaRPr lang="en-US"/>
          </a:p>
        </p:txBody>
      </p:sp>
    </p:spTree>
    <p:extLst>
      <p:ext uri="{BB962C8B-B14F-4D97-AF65-F5344CB8AC3E}">
        <p14:creationId xmlns:p14="http://schemas.microsoft.com/office/powerpoint/2010/main" val="3275747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 id="2147483656" r:id="rId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4.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nacada.ksu.edu/Resources/Book-Reviews.aspx"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hyperlink" Target="mailto:bookrev@ksu.edu" TargetMode="Externa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2.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image" Target="../media/image3.png"/><Relationship Id="rId5" Type="http://schemas.openxmlformats.org/officeDocument/2006/relationships/image" Target="../media/image19.jpeg"/><Relationship Id="rId10" Type="http://schemas.openxmlformats.org/officeDocument/2006/relationships/image" Target="../media/image5.png"/><Relationship Id="rId4" Type="http://schemas.openxmlformats.org/officeDocument/2006/relationships/image" Target="../media/image18.png"/><Relationship Id="rId9" Type="http://schemas.openxmlformats.org/officeDocument/2006/relationships/image" Target="../media/image21.png"/></Relationships>
</file>

<file path=ppt/slides/_rels/slide23.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22.png"/><Relationship Id="rId7" Type="http://schemas.openxmlformats.org/officeDocument/2006/relationships/diagramColors" Target="../diagrams/colors6.xml"/><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24.xml.rels><?xml version="1.0" encoding="UTF-8" standalone="yes"?>
<Relationships xmlns="http://schemas.openxmlformats.org/package/2006/relationships"><Relationship Id="rId3" Type="http://schemas.openxmlformats.org/officeDocument/2006/relationships/hyperlink" Target="https://www.nacada.ksu.edu/Resources/NACADA-Review.aspx" TargetMode="External"/><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25.xml"/><Relationship Id="rId1" Type="http://schemas.openxmlformats.org/officeDocument/2006/relationships/slideLayout" Target="../slideLayouts/slideLayout2.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hyperlink" Target="http://www.nacadajournal.org/" TargetMode="Externa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hyperlink" Target="https://www.nacada.ksu.edu/Resources/Journal"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3" Type="http://schemas.openxmlformats.org/officeDocument/2006/relationships/hyperlink" Target="https://www.nacada.ksu.edu/Resources/Research-Center/Writer-Support.aspx"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gif"/></Relationships>
</file>

<file path=ppt/slides/_rels/slide3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8.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mailto:publish@ksu.edu"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35.jpeg"/></Relationships>
</file>

<file path=ppt/slides/_rels/slide45.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2.xml"/><Relationship Id="rId1" Type="http://schemas.openxmlformats.org/officeDocument/2006/relationships/slideLayout" Target="../slideLayouts/slideLayout3.xml"/><Relationship Id="rId4" Type="http://schemas.openxmlformats.org/officeDocument/2006/relationships/image" Target="../media/image37.jpg"/></Relationships>
</file>

<file path=ppt/slides/_rels/slide5.xml.rels><?xml version="1.0" encoding="UTF-8" standalone="yes"?>
<Relationships xmlns="http://schemas.openxmlformats.org/package/2006/relationships"><Relationship Id="rId3" Type="http://schemas.openxmlformats.org/officeDocument/2006/relationships/hyperlink" Target="http://www.nacada.ksu.edu/Resources/Writing-for-NACADA.aspx"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hyperlink" Target="https://nacada.ksu.edu/Resources/Research-Center/Writer-Support.aspx"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35279" y="537858"/>
            <a:ext cx="9780629" cy="2575559"/>
          </a:xfrm>
        </p:spPr>
        <p:txBody>
          <a:bodyPr>
            <a:normAutofit/>
          </a:bodyPr>
          <a:lstStyle/>
          <a:p>
            <a:pPr algn="l"/>
            <a:r>
              <a:rPr lang="en-US" sz="5400" dirty="0">
                <a:solidFill>
                  <a:schemeClr val="tx1"/>
                </a:solidFill>
              </a:rPr>
              <a:t>Publish with NACADA:</a:t>
            </a:r>
            <a:br>
              <a:rPr lang="en-US" sz="5400" dirty="0">
                <a:solidFill>
                  <a:schemeClr val="tx1"/>
                </a:solidFill>
              </a:rPr>
            </a:br>
            <a:r>
              <a:rPr lang="en-US" sz="5400" dirty="0">
                <a:solidFill>
                  <a:srgbClr val="00B0F0"/>
                </a:solidFill>
              </a:rPr>
              <a:t>Find the appropriate NACADA venue for your writing</a:t>
            </a:r>
          </a:p>
        </p:txBody>
      </p:sp>
      <p:sp>
        <p:nvSpPr>
          <p:cNvPr id="3" name="Subtitle 2"/>
          <p:cNvSpPr>
            <a:spLocks noGrp="1"/>
          </p:cNvSpPr>
          <p:nvPr>
            <p:ph type="subTitle" idx="1"/>
          </p:nvPr>
        </p:nvSpPr>
        <p:spPr>
          <a:xfrm>
            <a:off x="335279" y="3291486"/>
            <a:ext cx="9914039" cy="1350852"/>
          </a:xfrm>
        </p:spPr>
        <p:txBody>
          <a:bodyPr>
            <a:normAutofit fontScale="85000" lnSpcReduction="10000"/>
          </a:bodyPr>
          <a:lstStyle/>
          <a:p>
            <a:pPr>
              <a:tabLst>
                <a:tab pos="3768725" algn="l"/>
              </a:tabLst>
            </a:pPr>
            <a:r>
              <a:rPr lang="en-US" dirty="0">
                <a:solidFill>
                  <a:schemeClr val="tx1"/>
                </a:solidFill>
              </a:rPr>
              <a:t>2020 Region __ Conference	Presenters:</a:t>
            </a:r>
          </a:p>
          <a:p>
            <a:pPr>
              <a:tabLst>
                <a:tab pos="3768725" algn="l"/>
                <a:tab pos="5254625" algn="l"/>
              </a:tabLst>
            </a:pPr>
            <a:r>
              <a:rPr lang="en-US" dirty="0">
                <a:solidFill>
                  <a:schemeClr val="tx1"/>
                </a:solidFill>
              </a:rPr>
              <a:t>	</a:t>
            </a:r>
            <a:r>
              <a:rPr lang="en-US" i="1" dirty="0">
                <a:solidFill>
                  <a:schemeClr val="tx1"/>
                </a:solidFill>
              </a:rPr>
              <a:t>Presenter 1 Name, 	Sample: Asst Director for Resources, NACADA </a:t>
            </a:r>
            <a:br>
              <a:rPr lang="en-US" i="1" dirty="0">
                <a:solidFill>
                  <a:schemeClr val="tx1"/>
                </a:solidFill>
              </a:rPr>
            </a:br>
            <a:r>
              <a:rPr lang="en-US" i="1" dirty="0">
                <a:solidFill>
                  <a:schemeClr val="tx1"/>
                </a:solidFill>
              </a:rPr>
              <a:t>	 		Managing Editor NACADA Review &amp; NACADA Journal</a:t>
            </a:r>
          </a:p>
          <a:p>
            <a:pPr>
              <a:tabLst>
                <a:tab pos="3768725" algn="l"/>
                <a:tab pos="5254625" algn="l"/>
              </a:tabLst>
            </a:pPr>
            <a:r>
              <a:rPr lang="en-US" i="1" dirty="0">
                <a:solidFill>
                  <a:schemeClr val="tx1"/>
                </a:solidFill>
              </a:rPr>
              <a:t>	Presenter 2 Name, 	Title…..</a:t>
            </a:r>
            <a:r>
              <a:rPr lang="en-US" dirty="0">
                <a:solidFill>
                  <a:schemeClr val="tx1"/>
                </a:solidFill>
              </a:rPr>
              <a:t/>
            </a:r>
            <a:br>
              <a:rPr lang="en-US" dirty="0">
                <a:solidFill>
                  <a:schemeClr val="tx1"/>
                </a:solidFill>
              </a:rPr>
            </a:br>
            <a:r>
              <a:rPr lang="en-US" dirty="0"/>
              <a:t>	</a:t>
            </a:r>
          </a:p>
        </p:txBody>
      </p:sp>
      <p:pic>
        <p:nvPicPr>
          <p:cNvPr id="4" name="Picture 3"/>
          <p:cNvPicPr>
            <a:picLocks noChangeAspect="1"/>
          </p:cNvPicPr>
          <p:nvPr/>
        </p:nvPicPr>
        <p:blipFill>
          <a:blip r:embed="rId3"/>
          <a:stretch>
            <a:fillRect/>
          </a:stretch>
        </p:blipFill>
        <p:spPr>
          <a:xfrm>
            <a:off x="10529074" y="102228"/>
            <a:ext cx="1556923" cy="2164762"/>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18835" y="4642338"/>
            <a:ext cx="1562494" cy="2049992"/>
          </a:xfrm>
          <a:prstGeom prst="rect">
            <a:avLst/>
          </a:prstGeom>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18835" y="2402642"/>
            <a:ext cx="1577403" cy="2104044"/>
          </a:xfrm>
          <a:prstGeom prst="rect">
            <a:avLst/>
          </a:prstGeom>
        </p:spPr>
      </p:pic>
    </p:spTree>
    <p:extLst>
      <p:ext uri="{BB962C8B-B14F-4D97-AF65-F5344CB8AC3E}">
        <p14:creationId xmlns:p14="http://schemas.microsoft.com/office/powerpoint/2010/main" val="1371461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B6C64B-13FA-48BA-BEC4-F30ED3434DFF}"/>
              </a:ext>
            </a:extLst>
          </p:cNvPr>
          <p:cNvPicPr>
            <a:picLocks noChangeAspect="1"/>
          </p:cNvPicPr>
          <p:nvPr/>
        </p:nvPicPr>
        <p:blipFill>
          <a:blip r:embed="rId3"/>
          <a:stretch>
            <a:fillRect/>
          </a:stretch>
        </p:blipFill>
        <p:spPr>
          <a:xfrm>
            <a:off x="553776" y="185057"/>
            <a:ext cx="11084447" cy="6487886"/>
          </a:xfrm>
          <a:prstGeom prst="rect">
            <a:avLst/>
          </a:prstGeom>
        </p:spPr>
      </p:pic>
      <p:sp>
        <p:nvSpPr>
          <p:cNvPr id="4" name="Rounded Rectangle 3"/>
          <p:cNvSpPr/>
          <p:nvPr/>
        </p:nvSpPr>
        <p:spPr>
          <a:xfrm>
            <a:off x="5976257" y="5379780"/>
            <a:ext cx="1874293" cy="54591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911335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425801" y="6226210"/>
            <a:ext cx="7272665" cy="369332"/>
          </a:xfrm>
          <a:prstGeom prst="rect">
            <a:avLst/>
          </a:prstGeom>
          <a:noFill/>
        </p:spPr>
        <p:txBody>
          <a:bodyPr wrap="square" rtlCol="0">
            <a:spAutoFit/>
          </a:bodyPr>
          <a:lstStyle/>
          <a:p>
            <a:r>
              <a:rPr lang="en-US" b="1" u="sng" dirty="0"/>
              <a:t>https://www.nacada.ksu.edu/Resources/Writing-for-NACADA.aspx</a:t>
            </a:r>
            <a:r>
              <a:rPr lang="en-US" b="1" dirty="0"/>
              <a:t> </a:t>
            </a:r>
            <a:endParaRPr lang="en-US" dirty="0"/>
          </a:p>
        </p:txBody>
      </p:sp>
      <p:pic>
        <p:nvPicPr>
          <p:cNvPr id="9" name="Content Placehold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73384" y="322707"/>
            <a:ext cx="9940955" cy="5792849"/>
          </a:xfrm>
        </p:spPr>
      </p:pic>
      <p:sp>
        <p:nvSpPr>
          <p:cNvPr id="7" name="Rectangle 6"/>
          <p:cNvSpPr/>
          <p:nvPr/>
        </p:nvSpPr>
        <p:spPr>
          <a:xfrm>
            <a:off x="2601166" y="3014272"/>
            <a:ext cx="1543333" cy="409717"/>
          </a:xfrm>
          <a:prstGeom prst="rect">
            <a:avLst/>
          </a:prstGeom>
          <a:noFill/>
          <a:ln w="8255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0" name="Rounded Rectangle 9"/>
          <p:cNvSpPr/>
          <p:nvPr/>
        </p:nvSpPr>
        <p:spPr>
          <a:xfrm>
            <a:off x="6010555" y="1051383"/>
            <a:ext cx="1874293" cy="54591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65800376"/>
      </p:ext>
    </p:extLst>
  </p:cSld>
  <p:clrMapOvr>
    <a:masterClrMapping/>
  </p:clrMapOvr>
  <p:transition>
    <p:split orient="vert"/>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“Concise” NACADA Publication options</a:t>
            </a:r>
          </a:p>
        </p:txBody>
      </p:sp>
      <p:sp>
        <p:nvSpPr>
          <p:cNvPr id="8" name="Text Placeholder 2"/>
          <p:cNvSpPr txBox="1">
            <a:spLocks/>
          </p:cNvSpPr>
          <p:nvPr/>
        </p:nvSpPr>
        <p:spPr>
          <a:xfrm>
            <a:off x="1556983" y="2363339"/>
            <a:ext cx="7681259" cy="3809999"/>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4E4F4F"/>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4E4F4F"/>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4E4F4F"/>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4E4F4F"/>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4E4F4F"/>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defRPr/>
            </a:pPr>
            <a:r>
              <a:rPr lang="en-US" sz="2400" b="1" dirty="0">
                <a:solidFill>
                  <a:schemeClr val="tx1"/>
                </a:solidFill>
                <a:latin typeface="Calibri" pitchFamily="34" charset="0"/>
              </a:rPr>
              <a:t>Submissions should be:</a:t>
            </a:r>
            <a:endParaRPr lang="en-US" sz="2400" dirty="0">
              <a:solidFill>
                <a:schemeClr val="tx1"/>
              </a:solidFill>
              <a:latin typeface="Calibri" pitchFamily="34" charset="0"/>
            </a:endParaRPr>
          </a:p>
          <a:p>
            <a:pPr marL="274320" indent="-274320">
              <a:buFont typeface="Wingdings 2"/>
              <a:buChar char=""/>
              <a:defRPr/>
            </a:pPr>
            <a:r>
              <a:rPr lang="en-US" sz="2400" dirty="0">
                <a:solidFill>
                  <a:schemeClr val="tx1"/>
                </a:solidFill>
                <a:latin typeface="Calibri" pitchFamily="34" charset="0"/>
              </a:rPr>
              <a:t>About an advising/student success related NACADA experience</a:t>
            </a:r>
          </a:p>
          <a:p>
            <a:pPr marL="274320" indent="-274320">
              <a:buFont typeface="Wingdings 2"/>
              <a:buChar char=""/>
              <a:defRPr/>
            </a:pPr>
            <a:r>
              <a:rPr lang="en-US" sz="2400" dirty="0">
                <a:solidFill>
                  <a:schemeClr val="tx1"/>
                </a:solidFill>
                <a:latin typeface="Calibri" pitchFamily="34" charset="0"/>
              </a:rPr>
              <a:t>Educational in nature, positive in tone, &amp; focused on particular aspects of academic advising</a:t>
            </a:r>
          </a:p>
          <a:p>
            <a:pPr marL="274320" indent="-274320">
              <a:buFont typeface="Wingdings 2"/>
              <a:buChar char=""/>
              <a:defRPr/>
            </a:pPr>
            <a:r>
              <a:rPr lang="en-US" sz="2400" dirty="0">
                <a:solidFill>
                  <a:schemeClr val="tx1"/>
                </a:solidFill>
                <a:latin typeface="Calibri" pitchFamily="34" charset="0"/>
              </a:rPr>
              <a:t>Original and written especially for the NACADA blog</a:t>
            </a:r>
          </a:p>
          <a:p>
            <a:pPr marL="274320" indent="-274320">
              <a:buFont typeface="Wingdings 2"/>
              <a:buChar char=""/>
              <a:defRPr/>
            </a:pPr>
            <a:r>
              <a:rPr lang="en-US" sz="2400" dirty="0">
                <a:solidFill>
                  <a:schemeClr val="tx1"/>
                </a:solidFill>
                <a:latin typeface="Calibri" pitchFamily="34" charset="0"/>
              </a:rPr>
              <a:t>Both product- and vendor-neutral, and non-political</a:t>
            </a:r>
          </a:p>
        </p:txBody>
      </p:sp>
      <p:pic>
        <p:nvPicPr>
          <p:cNvPr id="9" name="Picture 8"/>
          <p:cNvPicPr>
            <a:picLocks noChangeAspect="1"/>
          </p:cNvPicPr>
          <p:nvPr/>
        </p:nvPicPr>
        <p:blipFill>
          <a:blip r:embed="rId3"/>
          <a:stretch>
            <a:fillRect/>
          </a:stretch>
        </p:blipFill>
        <p:spPr>
          <a:xfrm>
            <a:off x="2980899" y="1550321"/>
            <a:ext cx="4980952" cy="542857"/>
          </a:xfrm>
          <a:prstGeom prst="rect">
            <a:avLst/>
          </a:prstGeom>
        </p:spPr>
      </p:pic>
      <p:pic>
        <p:nvPicPr>
          <p:cNvPr id="4" name="Picture 3">
            <a:extLst>
              <a:ext uri="{FF2B5EF4-FFF2-40B4-BE49-F238E27FC236}">
                <a16:creationId xmlns:a16="http://schemas.microsoft.com/office/drawing/2014/main" id="{31C210A5-7EFC-49C4-B79A-36664B5E3AEA}"/>
              </a:ext>
            </a:extLst>
          </p:cNvPr>
          <p:cNvPicPr>
            <a:picLocks noChangeAspect="1"/>
          </p:cNvPicPr>
          <p:nvPr/>
        </p:nvPicPr>
        <p:blipFill>
          <a:blip r:embed="rId4"/>
          <a:stretch>
            <a:fillRect/>
          </a:stretch>
        </p:blipFill>
        <p:spPr>
          <a:xfrm>
            <a:off x="8835305" y="4734724"/>
            <a:ext cx="2990476" cy="1895238"/>
          </a:xfrm>
          <a:prstGeom prst="rect">
            <a:avLst/>
          </a:prstGeom>
        </p:spPr>
      </p:pic>
    </p:spTree>
    <p:extLst>
      <p:ext uri="{BB962C8B-B14F-4D97-AF65-F5344CB8AC3E}">
        <p14:creationId xmlns:p14="http://schemas.microsoft.com/office/powerpoint/2010/main" val="2085070085"/>
      </p:ext>
    </p:extLst>
  </p:cSld>
  <p:clrMapOvr>
    <a:masterClrMapping/>
  </p:clrMapOvr>
  <p:transition>
    <p:split orient="ver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“Concise” NACADA Publication options</a:t>
            </a:r>
          </a:p>
        </p:txBody>
      </p:sp>
      <p:pic>
        <p:nvPicPr>
          <p:cNvPr id="9" name="Picture 8"/>
          <p:cNvPicPr>
            <a:picLocks noChangeAspect="1"/>
          </p:cNvPicPr>
          <p:nvPr/>
        </p:nvPicPr>
        <p:blipFill>
          <a:blip r:embed="rId3"/>
          <a:stretch>
            <a:fillRect/>
          </a:stretch>
        </p:blipFill>
        <p:spPr>
          <a:xfrm>
            <a:off x="2980899" y="1550321"/>
            <a:ext cx="4980952" cy="542857"/>
          </a:xfrm>
          <a:prstGeom prst="rect">
            <a:avLst/>
          </a:prstGeom>
        </p:spPr>
      </p:pic>
      <p:sp>
        <p:nvSpPr>
          <p:cNvPr id="5" name="Text Placeholder 2"/>
          <p:cNvSpPr txBox="1">
            <a:spLocks/>
          </p:cNvSpPr>
          <p:nvPr/>
        </p:nvSpPr>
        <p:spPr>
          <a:xfrm>
            <a:off x="1135936" y="2329218"/>
            <a:ext cx="8670878" cy="3756546"/>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a:buChar char="•"/>
              <a:defRPr sz="2800" kern="1200">
                <a:solidFill>
                  <a:srgbClr val="4E4F4F"/>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4E4F4F"/>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4E4F4F"/>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4E4F4F"/>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4E4F4F"/>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defRPr/>
            </a:pPr>
            <a:r>
              <a:rPr lang="en-US" sz="2400" b="1" dirty="0">
                <a:solidFill>
                  <a:schemeClr val="tx1"/>
                </a:solidFill>
                <a:latin typeface="Calibri" pitchFamily="34" charset="0"/>
              </a:rPr>
              <a:t>Writing Guidelines</a:t>
            </a:r>
            <a:endParaRPr lang="en-US" sz="2400" dirty="0">
              <a:solidFill>
                <a:schemeClr val="tx1"/>
              </a:solidFill>
              <a:latin typeface="Calibri" pitchFamily="34" charset="0"/>
            </a:endParaRPr>
          </a:p>
          <a:p>
            <a:pPr marL="274320" indent="-274320">
              <a:buFont typeface="Wingdings 2"/>
              <a:buChar char=""/>
              <a:defRPr/>
            </a:pPr>
            <a:r>
              <a:rPr lang="en-US" sz="2400" dirty="0">
                <a:solidFill>
                  <a:schemeClr val="tx1"/>
                </a:solidFill>
                <a:latin typeface="Calibri" pitchFamily="34" charset="0"/>
              </a:rPr>
              <a:t>To the point, roughly 400 words </a:t>
            </a:r>
          </a:p>
          <a:p>
            <a:pPr marL="274320" indent="-274320">
              <a:buFont typeface="Wingdings 2"/>
              <a:buChar char=""/>
              <a:defRPr/>
            </a:pPr>
            <a:r>
              <a:rPr lang="en-US" sz="2400" dirty="0">
                <a:solidFill>
                  <a:schemeClr val="tx1"/>
                </a:solidFill>
                <a:latin typeface="Calibri" pitchFamily="34" charset="0"/>
              </a:rPr>
              <a:t>Use 1</a:t>
            </a:r>
            <a:r>
              <a:rPr lang="en-US" sz="2400" baseline="30000" dirty="0">
                <a:solidFill>
                  <a:schemeClr val="tx1"/>
                </a:solidFill>
                <a:latin typeface="Calibri" pitchFamily="34" charset="0"/>
              </a:rPr>
              <a:t>st</a:t>
            </a:r>
            <a:r>
              <a:rPr lang="en-US" sz="2400" dirty="0">
                <a:solidFill>
                  <a:schemeClr val="tx1"/>
                </a:solidFill>
                <a:latin typeface="Calibri" pitchFamily="34" charset="0"/>
              </a:rPr>
              <a:t> person singular. Writing in a conversational tone engages readers; advisors like hearing personal stories.</a:t>
            </a:r>
          </a:p>
          <a:p>
            <a:pPr marL="274320" indent="-274320">
              <a:buFont typeface="Wingdings 2"/>
              <a:buChar char=""/>
              <a:defRPr/>
            </a:pPr>
            <a:r>
              <a:rPr lang="en-US" sz="2400" dirty="0">
                <a:solidFill>
                  <a:schemeClr val="tx1"/>
                </a:solidFill>
                <a:latin typeface="Calibri" pitchFamily="34" charset="0"/>
              </a:rPr>
              <a:t>Bulleted format and </a:t>
            </a:r>
            <a:r>
              <a:rPr lang="en-US" sz="2400" dirty="0" err="1">
                <a:solidFill>
                  <a:schemeClr val="tx1"/>
                </a:solidFill>
                <a:latin typeface="Calibri" pitchFamily="34" charset="0"/>
              </a:rPr>
              <a:t>urls</a:t>
            </a:r>
            <a:r>
              <a:rPr lang="en-US" sz="2400" dirty="0">
                <a:solidFill>
                  <a:schemeClr val="tx1"/>
                </a:solidFill>
                <a:latin typeface="Calibri" pitchFamily="34" charset="0"/>
              </a:rPr>
              <a:t> when appropriate</a:t>
            </a:r>
          </a:p>
          <a:p>
            <a:pPr marL="274320" indent="-274320">
              <a:buFont typeface="Wingdings 2"/>
              <a:buChar char=""/>
              <a:defRPr/>
            </a:pPr>
            <a:r>
              <a:rPr lang="en-US" sz="2400" dirty="0">
                <a:solidFill>
                  <a:schemeClr val="tx1"/>
                </a:solidFill>
                <a:latin typeface="Calibri" pitchFamily="34" charset="0"/>
              </a:rPr>
              <a:t>No peer review, minimal copy editing</a:t>
            </a:r>
          </a:p>
          <a:p>
            <a:pPr marL="274320" indent="-274320">
              <a:buFont typeface="Wingdings 2"/>
              <a:buChar char=""/>
              <a:defRPr/>
            </a:pPr>
            <a:r>
              <a:rPr lang="en-US" sz="2400" dirty="0">
                <a:solidFill>
                  <a:schemeClr val="tx1"/>
                </a:solidFill>
                <a:latin typeface="Calibri" pitchFamily="34" charset="0"/>
              </a:rPr>
              <a:t>Images are effective! Contact </a:t>
            </a:r>
            <a:r>
              <a:rPr lang="en-US" sz="2400" u="sng" dirty="0">
                <a:solidFill>
                  <a:schemeClr val="tx1"/>
                </a:solidFill>
                <a:latin typeface="Calibri" pitchFamily="34" charset="0"/>
              </a:rPr>
              <a:t>nblog@ksu.edu</a:t>
            </a:r>
          </a:p>
        </p:txBody>
      </p:sp>
      <p:pic>
        <p:nvPicPr>
          <p:cNvPr id="3" name="Picture 2" descr="&lt;strong&gt;Attention&lt;/strong&gt; Please by qubodup - Combined with http://openclipart.org ..."/>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051114" y="3741132"/>
            <a:ext cx="2192231" cy="2344632"/>
          </a:xfrm>
          <a:prstGeom prst="rect">
            <a:avLst/>
          </a:prstGeom>
        </p:spPr>
      </p:pic>
    </p:spTree>
    <p:extLst>
      <p:ext uri="{BB962C8B-B14F-4D97-AF65-F5344CB8AC3E}">
        <p14:creationId xmlns:p14="http://schemas.microsoft.com/office/powerpoint/2010/main" val="1446914769"/>
      </p:ext>
    </p:extLst>
  </p:cSld>
  <p:clrMapOvr>
    <a:masterClrMapping/>
  </p:clrMapOvr>
  <p:transition>
    <p:split orient="ver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398646" y="380631"/>
            <a:ext cx="4980952" cy="542857"/>
          </a:xfrm>
          <a:prstGeom prst="rect">
            <a:avLst/>
          </a:prstGeom>
        </p:spPr>
      </p:pic>
      <p:pic>
        <p:nvPicPr>
          <p:cNvPr id="2" name="Picture 1">
            <a:extLst>
              <a:ext uri="{FF2B5EF4-FFF2-40B4-BE49-F238E27FC236}">
                <a16:creationId xmlns:a16="http://schemas.microsoft.com/office/drawing/2014/main" id="{C9194D82-1ECF-496C-89DE-91D3819B507B}"/>
              </a:ext>
            </a:extLst>
          </p:cNvPr>
          <p:cNvPicPr>
            <a:picLocks noChangeAspect="1"/>
          </p:cNvPicPr>
          <p:nvPr/>
        </p:nvPicPr>
        <p:blipFill>
          <a:blip r:embed="rId4"/>
          <a:stretch>
            <a:fillRect/>
          </a:stretch>
        </p:blipFill>
        <p:spPr>
          <a:xfrm>
            <a:off x="1209486" y="1066799"/>
            <a:ext cx="9091794" cy="5529943"/>
          </a:xfrm>
          <a:prstGeom prst="rect">
            <a:avLst/>
          </a:prstGeom>
        </p:spPr>
      </p:pic>
    </p:spTree>
    <p:extLst>
      <p:ext uri="{BB962C8B-B14F-4D97-AF65-F5344CB8AC3E}">
        <p14:creationId xmlns:p14="http://schemas.microsoft.com/office/powerpoint/2010/main" val="2660369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0"/>
            <a:ext cx="9115125" cy="1280890"/>
          </a:xfrm>
        </p:spPr>
        <p:txBody>
          <a:bodyPr>
            <a:normAutofit fontScale="90000"/>
          </a:bodyPr>
          <a:lstStyle/>
          <a:p>
            <a:r>
              <a:rPr lang="en-US" b="1" dirty="0">
                <a:latin typeface="+mn-lt"/>
              </a:rPr>
              <a:t>The continuum of NACADA publications</a:t>
            </a:r>
          </a:p>
        </p:txBody>
      </p:sp>
      <p:graphicFrame>
        <p:nvGraphicFramePr>
          <p:cNvPr id="6" name="Diagram 5"/>
          <p:cNvGraphicFramePr/>
          <p:nvPr>
            <p:extLst>
              <p:ext uri="{D42A27DB-BD31-4B8C-83A1-F6EECF244321}">
                <p14:modId xmlns:p14="http://schemas.microsoft.com/office/powerpoint/2010/main" val="4265007932"/>
              </p:ext>
            </p:extLst>
          </p:nvPr>
        </p:nvGraphicFramePr>
        <p:xfrm>
          <a:off x="1078029" y="1145406"/>
          <a:ext cx="8479857" cy="482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47538" y="1862282"/>
            <a:ext cx="1414912" cy="830997"/>
          </a:xfrm>
          <a:prstGeom prst="rect">
            <a:avLst/>
          </a:prstGeom>
          <a:noFill/>
        </p:spPr>
        <p:txBody>
          <a:bodyPr wrap="square" rtlCol="0">
            <a:spAutoFit/>
          </a:bodyPr>
          <a:lstStyle/>
          <a:p>
            <a:pPr algn="ctr"/>
            <a:r>
              <a:rPr lang="en-US" sz="2400" dirty="0">
                <a:solidFill>
                  <a:schemeClr val="bg1"/>
                </a:solidFill>
              </a:rPr>
              <a:t>NACADA Blog</a:t>
            </a:r>
          </a:p>
        </p:txBody>
      </p:sp>
      <p:sp>
        <p:nvSpPr>
          <p:cNvPr id="9" name="TextBox 8"/>
          <p:cNvSpPr txBox="1"/>
          <p:nvPr/>
        </p:nvSpPr>
        <p:spPr>
          <a:xfrm>
            <a:off x="4817443" y="2046949"/>
            <a:ext cx="1001027" cy="461665"/>
          </a:xfrm>
          <a:prstGeom prst="rect">
            <a:avLst/>
          </a:prstGeom>
          <a:noFill/>
        </p:spPr>
        <p:txBody>
          <a:bodyPr wrap="square" rtlCol="0">
            <a:spAutoFit/>
          </a:bodyPr>
          <a:lstStyle/>
          <a:p>
            <a:pPr algn="ctr"/>
            <a:r>
              <a:rPr lang="en-US" sz="2400" dirty="0">
                <a:solidFill>
                  <a:schemeClr val="bg1"/>
                </a:solidFill>
              </a:rPr>
              <a:t>AAT</a:t>
            </a:r>
          </a:p>
        </p:txBody>
      </p:sp>
      <p:sp>
        <p:nvSpPr>
          <p:cNvPr id="10" name="TextBox 9"/>
          <p:cNvSpPr txBox="1"/>
          <p:nvPr/>
        </p:nvSpPr>
        <p:spPr>
          <a:xfrm>
            <a:off x="6246795" y="1862281"/>
            <a:ext cx="1366788" cy="830997"/>
          </a:xfrm>
          <a:prstGeom prst="rect">
            <a:avLst/>
          </a:prstGeom>
          <a:noFill/>
        </p:spPr>
        <p:txBody>
          <a:bodyPr wrap="square" rtlCol="0">
            <a:spAutoFit/>
          </a:bodyPr>
          <a:lstStyle/>
          <a:p>
            <a:pPr algn="ctr"/>
            <a:r>
              <a:rPr lang="en-US" sz="2400" i="1" dirty="0">
                <a:solidFill>
                  <a:schemeClr val="bg1"/>
                </a:solidFill>
              </a:rPr>
              <a:t>NACADA Review</a:t>
            </a:r>
          </a:p>
        </p:txBody>
      </p:sp>
      <p:sp>
        <p:nvSpPr>
          <p:cNvPr id="11" name="TextBox 10"/>
          <p:cNvSpPr txBox="1"/>
          <p:nvPr/>
        </p:nvSpPr>
        <p:spPr>
          <a:xfrm>
            <a:off x="7931214" y="1862282"/>
            <a:ext cx="1270537" cy="830997"/>
          </a:xfrm>
          <a:prstGeom prst="rect">
            <a:avLst/>
          </a:prstGeom>
          <a:noFill/>
        </p:spPr>
        <p:txBody>
          <a:bodyPr wrap="square" rtlCol="0">
            <a:spAutoFit/>
          </a:bodyPr>
          <a:lstStyle/>
          <a:p>
            <a:pPr algn="ctr"/>
            <a:r>
              <a:rPr lang="en-US" sz="2400" i="1" dirty="0">
                <a:solidFill>
                  <a:schemeClr val="bg1"/>
                </a:solidFill>
              </a:rPr>
              <a:t>NACADA Journal</a:t>
            </a:r>
          </a:p>
        </p:txBody>
      </p:sp>
      <p:sp>
        <p:nvSpPr>
          <p:cNvPr id="3" name="TextBox 2"/>
          <p:cNvSpPr txBox="1"/>
          <p:nvPr/>
        </p:nvSpPr>
        <p:spPr>
          <a:xfrm>
            <a:off x="1424539" y="3542097"/>
            <a:ext cx="1337910" cy="1938992"/>
          </a:xfrm>
          <a:prstGeom prst="rect">
            <a:avLst/>
          </a:prstGeom>
          <a:noFill/>
        </p:spPr>
        <p:txBody>
          <a:bodyPr wrap="square" rtlCol="0">
            <a:spAutoFit/>
          </a:bodyPr>
          <a:lstStyle/>
          <a:p>
            <a:r>
              <a:rPr lang="en-US" sz="2000" dirty="0">
                <a:solidFill>
                  <a:schemeClr val="bg1"/>
                </a:solidFill>
              </a:rPr>
              <a:t>Opinions welcome</a:t>
            </a:r>
          </a:p>
          <a:p>
            <a:endParaRPr lang="en-US" sz="2000" dirty="0">
              <a:solidFill>
                <a:schemeClr val="bg1"/>
              </a:solidFill>
            </a:endParaRPr>
          </a:p>
          <a:p>
            <a:r>
              <a:rPr lang="en-US" sz="2000" dirty="0">
                <a:solidFill>
                  <a:schemeClr val="bg1"/>
                </a:solidFill>
              </a:rPr>
              <a:t>Quickest turn-around</a:t>
            </a:r>
          </a:p>
        </p:txBody>
      </p:sp>
      <p:sp>
        <p:nvSpPr>
          <p:cNvPr id="13" name="TextBox 12"/>
          <p:cNvSpPr txBox="1"/>
          <p:nvPr/>
        </p:nvSpPr>
        <p:spPr>
          <a:xfrm>
            <a:off x="3031959" y="1677614"/>
            <a:ext cx="1395663" cy="1200329"/>
          </a:xfrm>
          <a:prstGeom prst="rect">
            <a:avLst/>
          </a:prstGeom>
          <a:noFill/>
        </p:spPr>
        <p:txBody>
          <a:bodyPr wrap="square" rtlCol="0">
            <a:spAutoFit/>
          </a:bodyPr>
          <a:lstStyle/>
          <a:p>
            <a:pPr algn="ctr"/>
            <a:r>
              <a:rPr lang="en-US" sz="2400" dirty="0">
                <a:solidFill>
                  <a:schemeClr val="bg1"/>
                </a:solidFill>
              </a:rPr>
              <a:t>Reviews:</a:t>
            </a:r>
          </a:p>
          <a:p>
            <a:pPr algn="ctr"/>
            <a:r>
              <a:rPr lang="en-US" sz="2400" dirty="0">
                <a:solidFill>
                  <a:schemeClr val="bg1"/>
                </a:solidFill>
              </a:rPr>
              <a:t>Books</a:t>
            </a:r>
          </a:p>
          <a:p>
            <a:pPr algn="ctr"/>
            <a:r>
              <a:rPr lang="en-US" sz="2400" dirty="0">
                <a:solidFill>
                  <a:schemeClr val="bg1"/>
                </a:solidFill>
              </a:rPr>
              <a:t>Articles</a:t>
            </a:r>
          </a:p>
        </p:txBody>
      </p:sp>
    </p:spTree>
    <p:extLst>
      <p:ext uri="{BB962C8B-B14F-4D97-AF65-F5344CB8AC3E}">
        <p14:creationId xmlns:p14="http://schemas.microsoft.com/office/powerpoint/2010/main" val="152993610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txBox="1">
            <a:spLocks noChangeArrowheads="1"/>
          </p:cNvSpPr>
          <p:nvPr/>
        </p:nvSpPr>
        <p:spPr>
          <a:xfrm>
            <a:off x="3048000" y="579120"/>
            <a:ext cx="7239000" cy="83820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4E4F4F"/>
                </a:solidFill>
                <a:latin typeface="Franklin Gothic Medium" charset="0"/>
                <a:ea typeface="Franklin Gothic Medium" charset="0"/>
                <a:cs typeface="Franklin Gothic Medium" charset="0"/>
              </a:defRPr>
            </a:lvl1pPr>
          </a:lstStyle>
          <a:p>
            <a:endParaRPr lang="en-US" dirty="0">
              <a:solidFill>
                <a:srgbClr val="990033"/>
              </a:solidFill>
            </a:endParaRPr>
          </a:p>
        </p:txBody>
      </p:sp>
      <p:sp>
        <p:nvSpPr>
          <p:cNvPr id="6" name="Rectangle 3"/>
          <p:cNvSpPr txBox="1">
            <a:spLocks noChangeArrowheads="1"/>
          </p:cNvSpPr>
          <p:nvPr/>
        </p:nvSpPr>
        <p:spPr>
          <a:xfrm>
            <a:off x="513563" y="1190513"/>
            <a:ext cx="9502254" cy="486194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a:buChar char="•"/>
              <a:defRPr sz="2800" kern="1200">
                <a:solidFill>
                  <a:srgbClr val="4E4F4F"/>
                </a:solidFill>
                <a:latin typeface="Franklin Gothic Book" charset="0"/>
                <a:ea typeface="Franklin Gothic Book" charset="0"/>
                <a:cs typeface="Franklin Gothic Book" charset="0"/>
              </a:defRPr>
            </a:lvl1pPr>
            <a:lvl2pPr marL="685800" indent="-228600" algn="l" defTabSz="914400" rtl="0" eaLnBrk="1" latinLnBrk="0" hangingPunct="1">
              <a:lnSpc>
                <a:spcPct val="90000"/>
              </a:lnSpc>
              <a:spcBef>
                <a:spcPts val="500"/>
              </a:spcBef>
              <a:buFont typeface="Arial"/>
              <a:buChar char="•"/>
              <a:defRPr sz="2400" kern="1200">
                <a:solidFill>
                  <a:srgbClr val="4E4F4F"/>
                </a:solidFill>
                <a:latin typeface="Franklin Gothic Book" charset="0"/>
                <a:ea typeface="Franklin Gothic Book" charset="0"/>
                <a:cs typeface="Franklin Gothic Book" charset="0"/>
              </a:defRPr>
            </a:lvl2pPr>
            <a:lvl3pPr marL="1143000" indent="-228600" algn="l" defTabSz="914400" rtl="0" eaLnBrk="1" latinLnBrk="0" hangingPunct="1">
              <a:lnSpc>
                <a:spcPct val="90000"/>
              </a:lnSpc>
              <a:spcBef>
                <a:spcPts val="500"/>
              </a:spcBef>
              <a:buFont typeface="Arial"/>
              <a:buChar char="•"/>
              <a:defRPr sz="2000" kern="1200">
                <a:solidFill>
                  <a:srgbClr val="4E4F4F"/>
                </a:solidFill>
                <a:latin typeface="Franklin Gothic Book" charset="0"/>
                <a:ea typeface="Franklin Gothic Book" charset="0"/>
                <a:cs typeface="Franklin Gothic Book" charset="0"/>
              </a:defRPr>
            </a:lvl3pPr>
            <a:lvl4pPr marL="1600200" indent="-228600" algn="l" defTabSz="914400" rtl="0" eaLnBrk="1" latinLnBrk="0" hangingPunct="1">
              <a:lnSpc>
                <a:spcPct val="90000"/>
              </a:lnSpc>
              <a:spcBef>
                <a:spcPts val="500"/>
              </a:spcBef>
              <a:buFont typeface="Arial"/>
              <a:buChar char="•"/>
              <a:defRPr sz="1800" kern="1200">
                <a:solidFill>
                  <a:srgbClr val="4E4F4F"/>
                </a:solidFill>
                <a:latin typeface="Franklin Gothic Book" charset="0"/>
                <a:ea typeface="Franklin Gothic Book" charset="0"/>
                <a:cs typeface="Franklin Gothic Book" charset="0"/>
              </a:defRPr>
            </a:lvl4pPr>
            <a:lvl5pPr marL="2057400" indent="-228600" algn="l" defTabSz="914400" rtl="0" eaLnBrk="1" latinLnBrk="0" hangingPunct="1">
              <a:lnSpc>
                <a:spcPct val="90000"/>
              </a:lnSpc>
              <a:spcBef>
                <a:spcPts val="500"/>
              </a:spcBef>
              <a:buFont typeface="Arial"/>
              <a:buChar char="•"/>
              <a:defRPr sz="1800" kern="1200">
                <a:solidFill>
                  <a:srgbClr val="4E4F4F"/>
                </a:solidFill>
                <a:latin typeface="Franklin Gothic Book" charset="0"/>
                <a:ea typeface="Franklin Gothic Book" charset="0"/>
                <a:cs typeface="Franklin Gothic Book"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228600" lvl="1">
              <a:defRPr/>
            </a:pPr>
            <a:r>
              <a:rPr lang="en-US" dirty="0">
                <a:solidFill>
                  <a:schemeClr val="tx1"/>
                </a:solidFill>
                <a:latin typeface="Calibri" pitchFamily="34" charset="0"/>
              </a:rPr>
              <a:t>A way of sharing valuable information with peers – making the literature accessible</a:t>
            </a:r>
          </a:p>
          <a:p>
            <a:pPr marL="228600" lvl="1">
              <a:defRPr/>
            </a:pPr>
            <a:r>
              <a:rPr lang="en-US" dirty="0">
                <a:solidFill>
                  <a:schemeClr val="tx1"/>
                </a:solidFill>
                <a:latin typeface="Calibri" pitchFamily="34" charset="0"/>
              </a:rPr>
              <a:t>Reviewing a book is a great place to start as a new author</a:t>
            </a:r>
          </a:p>
          <a:p>
            <a:pPr marL="228600" lvl="1">
              <a:defRPr/>
            </a:pPr>
            <a:r>
              <a:rPr lang="en-US" dirty="0">
                <a:solidFill>
                  <a:schemeClr val="tx1"/>
                </a:solidFill>
                <a:latin typeface="Calibri" pitchFamily="34" charset="0"/>
              </a:rPr>
              <a:t>Request, read and review</a:t>
            </a:r>
          </a:p>
          <a:p>
            <a:pPr marL="228600" lvl="1">
              <a:defRPr/>
            </a:pPr>
            <a:r>
              <a:rPr lang="en-US" dirty="0">
                <a:solidFill>
                  <a:schemeClr val="tx1"/>
                </a:solidFill>
                <a:latin typeface="Calibri" pitchFamily="34" charset="0"/>
              </a:rPr>
              <a:t>Current members may review once each year</a:t>
            </a:r>
          </a:p>
          <a:p>
            <a:pPr marL="228600" lvl="1">
              <a:defRPr/>
            </a:pPr>
            <a:endParaRPr lang="en-US" dirty="0">
              <a:solidFill>
                <a:schemeClr val="tx1"/>
              </a:solidFill>
              <a:latin typeface="Calibri" pitchFamily="34" charset="0"/>
            </a:endParaRPr>
          </a:p>
          <a:p>
            <a:pPr>
              <a:defRPr/>
            </a:pPr>
            <a:r>
              <a:rPr lang="en-US" sz="2400" dirty="0">
                <a:solidFill>
                  <a:schemeClr val="tx1"/>
                </a:solidFill>
                <a:latin typeface="Calibri" pitchFamily="34" charset="0"/>
              </a:rPr>
              <a:t>Upon publication: e-letter sent to administrator of choice </a:t>
            </a:r>
          </a:p>
          <a:p>
            <a:pPr>
              <a:defRPr/>
            </a:pPr>
            <a:r>
              <a:rPr lang="en-US" sz="2400" dirty="0">
                <a:solidFill>
                  <a:schemeClr val="tx1"/>
                </a:solidFill>
                <a:latin typeface="Calibri" pitchFamily="34" charset="0"/>
              </a:rPr>
              <a:t>Published to </a:t>
            </a:r>
            <a:r>
              <a:rPr lang="en-US" sz="2400" dirty="0">
                <a:solidFill>
                  <a:schemeClr val="tx1">
                    <a:lumMod val="65000"/>
                    <a:lumOff val="35000"/>
                  </a:schemeClr>
                </a:solidFill>
                <a:latin typeface="Calibri" pitchFamily="34" charset="0"/>
                <a:hlinkClick r:id="rId3"/>
              </a:rPr>
              <a:t>http://www.nacada.ksu.edu/Resources/Book-Reviews.aspx</a:t>
            </a:r>
            <a:endParaRPr lang="en-US" sz="2400" dirty="0">
              <a:solidFill>
                <a:schemeClr val="tx1">
                  <a:lumMod val="65000"/>
                  <a:lumOff val="35000"/>
                </a:schemeClr>
              </a:solidFill>
              <a:latin typeface="Calibri" pitchFamily="34" charset="0"/>
            </a:endParaRPr>
          </a:p>
          <a:p>
            <a:pPr>
              <a:defRPr/>
            </a:pPr>
            <a:r>
              <a:rPr lang="en-US" sz="2400" dirty="0">
                <a:solidFill>
                  <a:schemeClr val="tx1"/>
                </a:solidFill>
                <a:latin typeface="Calibri" pitchFamily="34" charset="0"/>
              </a:rPr>
              <a:t>Email:</a:t>
            </a:r>
            <a:r>
              <a:rPr lang="en-US" sz="2400" dirty="0">
                <a:solidFill>
                  <a:schemeClr val="tx1">
                    <a:lumMod val="65000"/>
                    <a:lumOff val="35000"/>
                  </a:schemeClr>
                </a:solidFill>
                <a:latin typeface="Calibri" pitchFamily="34" charset="0"/>
              </a:rPr>
              <a:t> </a:t>
            </a:r>
            <a:r>
              <a:rPr lang="en-US" sz="2400" dirty="0">
                <a:solidFill>
                  <a:schemeClr val="tx1">
                    <a:lumMod val="65000"/>
                    <a:lumOff val="35000"/>
                  </a:schemeClr>
                </a:solidFill>
                <a:latin typeface="Calibri" pitchFamily="34" charset="0"/>
                <a:hlinkClick r:id="rId4"/>
              </a:rPr>
              <a:t>bookrev@ksu.edu</a:t>
            </a:r>
            <a:r>
              <a:rPr lang="en-US" sz="2400" dirty="0">
                <a:solidFill>
                  <a:schemeClr val="tx1">
                    <a:lumMod val="65000"/>
                    <a:lumOff val="35000"/>
                  </a:schemeClr>
                </a:solidFill>
                <a:latin typeface="Calibri" pitchFamily="34" charset="0"/>
              </a:rPr>
              <a:t> </a:t>
            </a:r>
          </a:p>
          <a:p>
            <a:pPr>
              <a:defRPr/>
            </a:pPr>
            <a:endParaRPr lang="en-US" sz="2400" dirty="0">
              <a:solidFill>
                <a:schemeClr val="tx1">
                  <a:lumMod val="65000"/>
                  <a:lumOff val="35000"/>
                </a:schemeClr>
              </a:solidFill>
              <a:latin typeface="Calibri" pitchFamily="34" charset="0"/>
            </a:endParaRPr>
          </a:p>
          <a:p>
            <a:pPr>
              <a:defRPr/>
            </a:pPr>
            <a:r>
              <a:rPr lang="en-US" sz="2400" dirty="0">
                <a:solidFill>
                  <a:schemeClr val="tx1"/>
                </a:solidFill>
                <a:latin typeface="Calibri" pitchFamily="34" charset="0"/>
              </a:rPr>
              <a:t>ALSO . . . “Research Briefs” and “Research Article Reviews” </a:t>
            </a:r>
          </a:p>
          <a:p>
            <a:pPr marL="0" indent="0">
              <a:buFont typeface="Arial"/>
              <a:buNone/>
              <a:defRPr/>
            </a:pPr>
            <a:endParaRPr lang="en-US" sz="2000" dirty="0">
              <a:solidFill>
                <a:schemeClr val="tx1">
                  <a:lumMod val="65000"/>
                  <a:lumOff val="35000"/>
                </a:schemeClr>
              </a:solidFill>
              <a:latin typeface="Calibri" pitchFamily="34" charset="0"/>
            </a:endParaRPr>
          </a:p>
        </p:txBody>
      </p:sp>
      <p:sp>
        <p:nvSpPr>
          <p:cNvPr id="8" name="Title 1"/>
          <p:cNvSpPr txBox="1">
            <a:spLocks/>
          </p:cNvSpPr>
          <p:nvPr/>
        </p:nvSpPr>
        <p:spPr>
          <a:xfrm>
            <a:off x="425369" y="248584"/>
            <a:ext cx="9494532" cy="91503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b="0" kern="1200" baseline="0">
                <a:solidFill>
                  <a:srgbClr val="4E4F4F"/>
                </a:solidFill>
                <a:latin typeface="Franklin Gothic Medium" charset="0"/>
                <a:ea typeface="Franklin Gothic Medium" charset="0"/>
                <a:cs typeface="Franklin Gothic Medium" charset="0"/>
              </a:defRPr>
            </a:lvl1pPr>
          </a:lstStyle>
          <a:p>
            <a:r>
              <a:rPr lang="en-US" sz="4000" b="1" dirty="0">
                <a:latin typeface="+mn-lt"/>
              </a:rPr>
              <a:t>The NACADA Book Review</a:t>
            </a:r>
          </a:p>
        </p:txBody>
      </p:sp>
    </p:spTree>
    <p:extLst>
      <p:ext uri="{BB962C8B-B14F-4D97-AF65-F5344CB8AC3E}">
        <p14:creationId xmlns:p14="http://schemas.microsoft.com/office/powerpoint/2010/main" val="427122588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0"/>
            <a:ext cx="9115125" cy="1280890"/>
          </a:xfrm>
        </p:spPr>
        <p:txBody>
          <a:bodyPr>
            <a:normAutofit fontScale="90000"/>
          </a:bodyPr>
          <a:lstStyle/>
          <a:p>
            <a:r>
              <a:rPr lang="en-US" b="1" dirty="0">
                <a:latin typeface="+mn-lt"/>
              </a:rPr>
              <a:t>The continuum of NACADA publications</a:t>
            </a:r>
          </a:p>
        </p:txBody>
      </p:sp>
      <p:graphicFrame>
        <p:nvGraphicFramePr>
          <p:cNvPr id="6" name="Diagram 5"/>
          <p:cNvGraphicFramePr/>
          <p:nvPr>
            <p:extLst>
              <p:ext uri="{D42A27DB-BD31-4B8C-83A1-F6EECF244321}">
                <p14:modId xmlns:p14="http://schemas.microsoft.com/office/powerpoint/2010/main" val="202104844"/>
              </p:ext>
            </p:extLst>
          </p:nvPr>
        </p:nvGraphicFramePr>
        <p:xfrm>
          <a:off x="1078029" y="1145406"/>
          <a:ext cx="8479857" cy="482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47538" y="1862282"/>
            <a:ext cx="1414912" cy="830997"/>
          </a:xfrm>
          <a:prstGeom prst="rect">
            <a:avLst/>
          </a:prstGeom>
          <a:noFill/>
        </p:spPr>
        <p:txBody>
          <a:bodyPr wrap="square" rtlCol="0">
            <a:spAutoFit/>
          </a:bodyPr>
          <a:lstStyle/>
          <a:p>
            <a:pPr algn="ctr"/>
            <a:r>
              <a:rPr lang="en-US" sz="2400" dirty="0">
                <a:solidFill>
                  <a:schemeClr val="bg1"/>
                </a:solidFill>
              </a:rPr>
              <a:t>NACADA Blog</a:t>
            </a:r>
          </a:p>
        </p:txBody>
      </p:sp>
      <p:sp>
        <p:nvSpPr>
          <p:cNvPr id="9" name="TextBox 8"/>
          <p:cNvSpPr txBox="1"/>
          <p:nvPr/>
        </p:nvSpPr>
        <p:spPr>
          <a:xfrm>
            <a:off x="4817443" y="2046949"/>
            <a:ext cx="1001027" cy="461665"/>
          </a:xfrm>
          <a:prstGeom prst="rect">
            <a:avLst/>
          </a:prstGeom>
          <a:noFill/>
        </p:spPr>
        <p:txBody>
          <a:bodyPr wrap="square" rtlCol="0">
            <a:spAutoFit/>
          </a:bodyPr>
          <a:lstStyle/>
          <a:p>
            <a:pPr algn="ctr"/>
            <a:r>
              <a:rPr lang="en-US" sz="2400" dirty="0">
                <a:solidFill>
                  <a:schemeClr val="bg1"/>
                </a:solidFill>
              </a:rPr>
              <a:t>AAT</a:t>
            </a:r>
          </a:p>
        </p:txBody>
      </p:sp>
      <p:sp>
        <p:nvSpPr>
          <p:cNvPr id="10" name="TextBox 9"/>
          <p:cNvSpPr txBox="1"/>
          <p:nvPr/>
        </p:nvSpPr>
        <p:spPr>
          <a:xfrm>
            <a:off x="6246795" y="1862281"/>
            <a:ext cx="1366788" cy="830997"/>
          </a:xfrm>
          <a:prstGeom prst="rect">
            <a:avLst/>
          </a:prstGeom>
          <a:noFill/>
        </p:spPr>
        <p:txBody>
          <a:bodyPr wrap="square" rtlCol="0">
            <a:spAutoFit/>
          </a:bodyPr>
          <a:lstStyle/>
          <a:p>
            <a:pPr algn="ctr"/>
            <a:r>
              <a:rPr lang="en-US" sz="2400" i="1" dirty="0">
                <a:solidFill>
                  <a:schemeClr val="bg1"/>
                </a:solidFill>
              </a:rPr>
              <a:t>NACADA Review</a:t>
            </a:r>
          </a:p>
        </p:txBody>
      </p:sp>
      <p:sp>
        <p:nvSpPr>
          <p:cNvPr id="11" name="TextBox 10"/>
          <p:cNvSpPr txBox="1"/>
          <p:nvPr/>
        </p:nvSpPr>
        <p:spPr>
          <a:xfrm>
            <a:off x="7931214" y="1862282"/>
            <a:ext cx="1270537" cy="830997"/>
          </a:xfrm>
          <a:prstGeom prst="rect">
            <a:avLst/>
          </a:prstGeom>
          <a:noFill/>
        </p:spPr>
        <p:txBody>
          <a:bodyPr wrap="square" rtlCol="0">
            <a:spAutoFit/>
          </a:bodyPr>
          <a:lstStyle/>
          <a:p>
            <a:pPr algn="ctr"/>
            <a:r>
              <a:rPr lang="en-US" sz="2400" i="1" dirty="0">
                <a:solidFill>
                  <a:schemeClr val="bg1"/>
                </a:solidFill>
              </a:rPr>
              <a:t>NACADA Journal</a:t>
            </a:r>
          </a:p>
        </p:txBody>
      </p:sp>
      <p:sp>
        <p:nvSpPr>
          <p:cNvPr id="3" name="TextBox 2"/>
          <p:cNvSpPr txBox="1"/>
          <p:nvPr/>
        </p:nvSpPr>
        <p:spPr>
          <a:xfrm>
            <a:off x="1424538" y="3455469"/>
            <a:ext cx="1337910" cy="1400383"/>
          </a:xfrm>
          <a:prstGeom prst="rect">
            <a:avLst/>
          </a:prstGeom>
          <a:noFill/>
        </p:spPr>
        <p:txBody>
          <a:bodyPr wrap="square" rtlCol="0">
            <a:spAutoFit/>
          </a:bodyPr>
          <a:lstStyle/>
          <a:p>
            <a:r>
              <a:rPr lang="en-US" sz="1700" dirty="0">
                <a:solidFill>
                  <a:schemeClr val="bg1"/>
                </a:solidFill>
              </a:rPr>
              <a:t>Opinions welcome</a:t>
            </a:r>
          </a:p>
          <a:p>
            <a:endParaRPr lang="en-US" sz="1700" dirty="0">
              <a:solidFill>
                <a:schemeClr val="bg1"/>
              </a:solidFill>
            </a:endParaRPr>
          </a:p>
          <a:p>
            <a:r>
              <a:rPr lang="en-US" sz="1700" dirty="0">
                <a:solidFill>
                  <a:schemeClr val="bg1"/>
                </a:solidFill>
              </a:rPr>
              <a:t>Quickest turn-around</a:t>
            </a:r>
          </a:p>
        </p:txBody>
      </p:sp>
      <p:sp>
        <p:nvSpPr>
          <p:cNvPr id="12" name="TextBox 11"/>
          <p:cNvSpPr txBox="1"/>
          <p:nvPr/>
        </p:nvSpPr>
        <p:spPr>
          <a:xfrm>
            <a:off x="2993455" y="3455469"/>
            <a:ext cx="1395663" cy="2554545"/>
          </a:xfrm>
          <a:prstGeom prst="rect">
            <a:avLst/>
          </a:prstGeom>
          <a:noFill/>
        </p:spPr>
        <p:txBody>
          <a:bodyPr wrap="square" rtlCol="0">
            <a:spAutoFit/>
          </a:bodyPr>
          <a:lstStyle/>
          <a:p>
            <a:pPr lvl="0"/>
            <a:r>
              <a:rPr lang="en-US" sz="1600" dirty="0">
                <a:solidFill>
                  <a:schemeClr val="bg1"/>
                </a:solidFill>
              </a:rPr>
              <a:t>Juried critical review</a:t>
            </a:r>
          </a:p>
          <a:p>
            <a:pPr lvl="0"/>
            <a:endParaRPr lang="en-US" sz="1600" dirty="0">
              <a:solidFill>
                <a:schemeClr val="bg1"/>
              </a:solidFill>
            </a:endParaRPr>
          </a:p>
          <a:p>
            <a:pPr lvl="0"/>
            <a:r>
              <a:rPr lang="en-US" sz="1600" dirty="0">
                <a:solidFill>
                  <a:schemeClr val="bg1"/>
                </a:solidFill>
              </a:rPr>
              <a:t>Signed copyright release</a:t>
            </a:r>
          </a:p>
          <a:p>
            <a:pPr lvl="0"/>
            <a:endParaRPr lang="en-US" sz="1600" dirty="0">
              <a:solidFill>
                <a:schemeClr val="bg1"/>
              </a:solidFill>
            </a:endParaRPr>
          </a:p>
          <a:p>
            <a:pPr lvl="0"/>
            <a:r>
              <a:rPr lang="en-US" sz="1600" dirty="0">
                <a:solidFill>
                  <a:schemeClr val="bg1"/>
                </a:solidFill>
              </a:rPr>
              <a:t>Letter to administrator</a:t>
            </a:r>
          </a:p>
          <a:p>
            <a:endParaRPr lang="en-US" sz="1600" dirty="0">
              <a:solidFill>
                <a:schemeClr val="bg1"/>
              </a:solidFill>
            </a:endParaRPr>
          </a:p>
        </p:txBody>
      </p:sp>
      <p:sp>
        <p:nvSpPr>
          <p:cNvPr id="13" name="TextBox 12"/>
          <p:cNvSpPr txBox="1"/>
          <p:nvPr/>
        </p:nvSpPr>
        <p:spPr>
          <a:xfrm>
            <a:off x="2964581" y="1677614"/>
            <a:ext cx="1395663" cy="1200329"/>
          </a:xfrm>
          <a:prstGeom prst="rect">
            <a:avLst/>
          </a:prstGeom>
          <a:noFill/>
        </p:spPr>
        <p:txBody>
          <a:bodyPr wrap="square" rtlCol="0">
            <a:spAutoFit/>
          </a:bodyPr>
          <a:lstStyle/>
          <a:p>
            <a:pPr algn="ctr"/>
            <a:r>
              <a:rPr lang="en-US" sz="2400" dirty="0">
                <a:solidFill>
                  <a:schemeClr val="bg1"/>
                </a:solidFill>
              </a:rPr>
              <a:t>Reviews:</a:t>
            </a:r>
          </a:p>
          <a:p>
            <a:pPr algn="ctr"/>
            <a:r>
              <a:rPr lang="en-US" sz="2400" dirty="0">
                <a:solidFill>
                  <a:schemeClr val="bg1"/>
                </a:solidFill>
              </a:rPr>
              <a:t>Books</a:t>
            </a:r>
          </a:p>
          <a:p>
            <a:pPr algn="ctr"/>
            <a:r>
              <a:rPr lang="en-US" sz="2400" dirty="0">
                <a:solidFill>
                  <a:schemeClr val="bg1"/>
                </a:solidFill>
              </a:rPr>
              <a:t>Articles</a:t>
            </a:r>
          </a:p>
        </p:txBody>
      </p:sp>
    </p:spTree>
    <p:extLst>
      <p:ext uri="{BB962C8B-B14F-4D97-AF65-F5344CB8AC3E}">
        <p14:creationId xmlns:p14="http://schemas.microsoft.com/office/powerpoint/2010/main" val="44276149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B6C64B-13FA-48BA-BEC4-F30ED3434DFF}"/>
              </a:ext>
            </a:extLst>
          </p:cNvPr>
          <p:cNvPicPr>
            <a:picLocks noChangeAspect="1"/>
          </p:cNvPicPr>
          <p:nvPr/>
        </p:nvPicPr>
        <p:blipFill>
          <a:blip r:embed="rId3"/>
          <a:stretch>
            <a:fillRect/>
          </a:stretch>
        </p:blipFill>
        <p:spPr>
          <a:xfrm>
            <a:off x="553776" y="185057"/>
            <a:ext cx="11084447" cy="6487886"/>
          </a:xfrm>
          <a:prstGeom prst="rect">
            <a:avLst/>
          </a:prstGeom>
        </p:spPr>
      </p:pic>
      <p:sp>
        <p:nvSpPr>
          <p:cNvPr id="4" name="Rounded Rectangle 3"/>
          <p:cNvSpPr/>
          <p:nvPr/>
        </p:nvSpPr>
        <p:spPr>
          <a:xfrm>
            <a:off x="5976257" y="3792140"/>
            <a:ext cx="1874293" cy="54591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247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sz="half" idx="1"/>
          </p:nvPr>
        </p:nvSpPr>
        <p:spPr>
          <a:xfrm>
            <a:off x="909698" y="1524001"/>
            <a:ext cx="9148703" cy="4230254"/>
          </a:xfrm>
        </p:spPr>
        <p:txBody>
          <a:bodyPr>
            <a:normAutofit/>
          </a:bodyPr>
          <a:lstStyle/>
          <a:p>
            <a:pPr eaLnBrk="1" hangingPunct="1">
              <a:lnSpc>
                <a:spcPct val="90000"/>
              </a:lnSpc>
            </a:pPr>
            <a:r>
              <a:rPr lang="en-US" dirty="0">
                <a:solidFill>
                  <a:schemeClr val="tx1"/>
                </a:solidFill>
                <a:latin typeface="Calibri" pitchFamily="34" charset="0"/>
              </a:rPr>
              <a:t>Quarterly electronic publication (e-pub)</a:t>
            </a:r>
          </a:p>
          <a:p>
            <a:pPr lvl="1" eaLnBrk="1" hangingPunct="1">
              <a:lnSpc>
                <a:spcPct val="90000"/>
              </a:lnSpc>
            </a:pPr>
            <a:r>
              <a:rPr lang="en-US" sz="2800" dirty="0">
                <a:solidFill>
                  <a:schemeClr val="tx1"/>
                </a:solidFill>
                <a:latin typeface="Calibri" pitchFamily="34" charset="0"/>
              </a:rPr>
              <a:t>Juried by Editorial Team</a:t>
            </a:r>
          </a:p>
          <a:p>
            <a:pPr lvl="1" eaLnBrk="1" hangingPunct="1">
              <a:lnSpc>
                <a:spcPct val="90000"/>
              </a:lnSpc>
            </a:pPr>
            <a:r>
              <a:rPr lang="en-US" sz="2800" dirty="0">
                <a:solidFill>
                  <a:schemeClr val="tx1"/>
                </a:solidFill>
                <a:latin typeface="Calibri" pitchFamily="34" charset="0"/>
              </a:rPr>
              <a:t>Blind review as needed</a:t>
            </a:r>
          </a:p>
          <a:p>
            <a:pPr>
              <a:spcBef>
                <a:spcPts val="1200"/>
              </a:spcBef>
            </a:pPr>
            <a:r>
              <a:rPr lang="en-US" dirty="0">
                <a:solidFill>
                  <a:schemeClr val="tx1"/>
                </a:solidFill>
                <a:latin typeface="Calibri" pitchFamily="34" charset="0"/>
              </a:rPr>
              <a:t>Practical application of theory or research</a:t>
            </a:r>
          </a:p>
          <a:p>
            <a:pPr>
              <a:spcBef>
                <a:spcPts val="1200"/>
              </a:spcBef>
            </a:pPr>
            <a:r>
              <a:rPr lang="en-US" dirty="0">
                <a:solidFill>
                  <a:schemeClr val="tx1"/>
                </a:solidFill>
                <a:latin typeface="Calibri" pitchFamily="34" charset="0"/>
              </a:rPr>
              <a:t>~1000-1500 words not counting reference citations</a:t>
            </a:r>
          </a:p>
          <a:p>
            <a:pPr>
              <a:spcBef>
                <a:spcPts val="1200"/>
              </a:spcBef>
            </a:pPr>
            <a:r>
              <a:rPr lang="en-US" dirty="0">
                <a:solidFill>
                  <a:schemeClr val="tx1"/>
                </a:solidFill>
                <a:latin typeface="Calibri" pitchFamily="34" charset="0"/>
              </a:rPr>
              <a:t>APA (6</a:t>
            </a:r>
            <a:r>
              <a:rPr lang="en-US" baseline="30000" dirty="0">
                <a:solidFill>
                  <a:schemeClr val="tx1"/>
                </a:solidFill>
                <a:latin typeface="Calibri" pitchFamily="34" charset="0"/>
              </a:rPr>
              <a:t>th</a:t>
            </a:r>
            <a:r>
              <a:rPr lang="en-US" dirty="0">
                <a:solidFill>
                  <a:schemeClr val="tx1"/>
                </a:solidFill>
                <a:latin typeface="Calibri" pitchFamily="34" charset="0"/>
              </a:rPr>
              <a:t> ed. through 2020) publication style preferred, MLA accepted (no footnotes) </a:t>
            </a:r>
          </a:p>
          <a:p>
            <a:pPr marL="0" indent="0">
              <a:spcBef>
                <a:spcPts val="1200"/>
              </a:spcBef>
              <a:buNone/>
            </a:pPr>
            <a:endParaRPr lang="en-US" dirty="0">
              <a:latin typeface="Calibri"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98" y="413399"/>
            <a:ext cx="8518334" cy="682024"/>
          </a:xfrm>
          <a:prstGeom prst="rect">
            <a:avLst/>
          </a:prstGeom>
        </p:spPr>
      </p:pic>
    </p:spTree>
    <p:extLst>
      <p:ext uri="{BB962C8B-B14F-4D97-AF65-F5344CB8AC3E}">
        <p14:creationId xmlns:p14="http://schemas.microsoft.com/office/powerpoint/2010/main" val="3490373324"/>
      </p:ext>
    </p:extLst>
  </p:cSld>
  <p:clrMapOvr>
    <a:masterClrMapping/>
  </p:clrMapOvr>
  <p:transition>
    <p:split orient="vert"/>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696683"/>
            <a:ext cx="9875520" cy="1356360"/>
          </a:xfrm>
        </p:spPr>
        <p:txBody>
          <a:bodyPr>
            <a:normAutofit fontScale="90000"/>
          </a:bodyPr>
          <a:lstStyle/>
          <a:p>
            <a:r>
              <a:rPr lang="en-US" dirty="0"/>
              <a:t>Scholarship and the advising practice:</a:t>
            </a:r>
            <a:br>
              <a:rPr lang="en-US" dirty="0"/>
            </a:br>
            <a:r>
              <a:rPr lang="en-US" dirty="0"/>
              <a:t>three good reasons</a:t>
            </a:r>
            <a:br>
              <a:rPr lang="en-US" dirty="0"/>
            </a:br>
            <a:endParaRPr lang="en-US" dirty="0"/>
          </a:p>
        </p:txBody>
      </p:sp>
      <p:sp>
        <p:nvSpPr>
          <p:cNvPr id="10" name="TextBox 9"/>
          <p:cNvSpPr txBox="1"/>
          <p:nvPr/>
        </p:nvSpPr>
        <p:spPr>
          <a:xfrm>
            <a:off x="1080654" y="2232561"/>
            <a:ext cx="4358565" cy="2677656"/>
          </a:xfrm>
          <a:prstGeom prst="rect">
            <a:avLst/>
          </a:prstGeom>
          <a:solidFill>
            <a:srgbClr val="1D6281"/>
          </a:solidFill>
          <a:effectLst>
            <a:outerShdw blurRad="50800" dist="38100" dir="2700000" algn="tl" rotWithShape="0">
              <a:prstClr val="black">
                <a:alpha val="40000"/>
              </a:prstClr>
            </a:outerShdw>
          </a:effectLst>
        </p:spPr>
        <p:txBody>
          <a:bodyPr wrap="none" rtlCol="0">
            <a:spAutoFit/>
          </a:bodyPr>
          <a:lstStyle/>
          <a:p>
            <a:pPr lvl="0"/>
            <a:r>
              <a:rPr lang="en-US" sz="2400" i="1" dirty="0">
                <a:solidFill>
                  <a:schemeClr val="bg1"/>
                </a:solidFill>
              </a:rPr>
              <a:t>Four stages of professionalization</a:t>
            </a:r>
          </a:p>
          <a:p>
            <a:pPr lvl="0"/>
            <a:endParaRPr lang="en-US" sz="2400" i="1" dirty="0">
              <a:solidFill>
                <a:schemeClr val="bg1"/>
              </a:solidFill>
            </a:endParaRPr>
          </a:p>
          <a:p>
            <a:pPr lvl="0"/>
            <a:r>
              <a:rPr lang="en-US" sz="2400" dirty="0">
                <a:solidFill>
                  <a:schemeClr val="bg1"/>
                </a:solidFill>
              </a:rPr>
              <a:t>1. Creating occupations</a:t>
            </a:r>
          </a:p>
          <a:p>
            <a:pPr lvl="0"/>
            <a:r>
              <a:rPr lang="en-US" sz="2400" dirty="0">
                <a:solidFill>
                  <a:schemeClr val="bg1"/>
                </a:solidFill>
              </a:rPr>
              <a:t>2. Establishing schools</a:t>
            </a:r>
          </a:p>
          <a:p>
            <a:pPr lvl="0"/>
            <a:r>
              <a:rPr lang="en-US" sz="2400" dirty="0">
                <a:solidFill>
                  <a:schemeClr val="bg1"/>
                </a:solidFill>
              </a:rPr>
              <a:t>3. Forming associations</a:t>
            </a:r>
          </a:p>
          <a:p>
            <a:pPr lvl="0"/>
            <a:r>
              <a:rPr lang="en-US" sz="2400" dirty="0">
                <a:solidFill>
                  <a:schemeClr val="bg1"/>
                </a:solidFill>
              </a:rPr>
              <a:t>4. Ratifying codes</a:t>
            </a:r>
          </a:p>
          <a:p>
            <a:endParaRPr lang="en-US" sz="2400" dirty="0">
              <a:solidFill>
                <a:schemeClr val="bg1"/>
              </a:solidFill>
            </a:endParaRPr>
          </a:p>
        </p:txBody>
      </p:sp>
      <p:sp>
        <p:nvSpPr>
          <p:cNvPr id="11" name="TextBox 10"/>
          <p:cNvSpPr txBox="1"/>
          <p:nvPr/>
        </p:nvSpPr>
        <p:spPr>
          <a:xfrm>
            <a:off x="4795648" y="2823313"/>
            <a:ext cx="2947064" cy="2308324"/>
          </a:xfrm>
          <a:prstGeom prst="rect">
            <a:avLst/>
          </a:prstGeom>
          <a:solidFill>
            <a:srgbClr val="29AFE7"/>
          </a:solidFill>
          <a:effectLst>
            <a:outerShdw blurRad="50800" dist="38100" dir="2700000" algn="tl" rotWithShape="0">
              <a:prstClr val="black">
                <a:alpha val="40000"/>
              </a:prstClr>
            </a:outerShdw>
          </a:effectLst>
        </p:spPr>
        <p:txBody>
          <a:bodyPr wrap="square" rtlCol="0">
            <a:spAutoFit/>
          </a:bodyPr>
          <a:lstStyle/>
          <a:p>
            <a:pPr lvl="0" algn="ctr"/>
            <a:r>
              <a:rPr lang="en-US" sz="2400" i="1" dirty="0"/>
              <a:t>Empowerment</a:t>
            </a:r>
          </a:p>
          <a:p>
            <a:pPr lvl="0" algn="ctr"/>
            <a:endParaRPr lang="en-US" sz="2400" dirty="0"/>
          </a:p>
          <a:p>
            <a:pPr lvl="0" algn="ctr"/>
            <a:r>
              <a:rPr lang="en-US" sz="2400" dirty="0"/>
              <a:t>Research</a:t>
            </a:r>
          </a:p>
          <a:p>
            <a:pPr lvl="0" algn="ctr"/>
            <a:r>
              <a:rPr lang="en-US" sz="2400" dirty="0"/>
              <a:t>is </a:t>
            </a:r>
          </a:p>
          <a:p>
            <a:pPr lvl="0" algn="ctr"/>
            <a:r>
              <a:rPr lang="en-US" sz="2400" dirty="0"/>
              <a:t>Power</a:t>
            </a:r>
          </a:p>
          <a:p>
            <a:pPr algn="ctr"/>
            <a:endParaRPr lang="en-US" sz="2400" dirty="0"/>
          </a:p>
        </p:txBody>
      </p:sp>
      <p:sp>
        <p:nvSpPr>
          <p:cNvPr id="12" name="TextBox 11"/>
          <p:cNvSpPr txBox="1"/>
          <p:nvPr/>
        </p:nvSpPr>
        <p:spPr>
          <a:xfrm>
            <a:off x="7325754" y="3490900"/>
            <a:ext cx="3985515" cy="2677656"/>
          </a:xfrm>
          <a:prstGeom prst="rect">
            <a:avLst/>
          </a:prstGeom>
          <a:solidFill>
            <a:srgbClr val="C4D92F"/>
          </a:solidFill>
          <a:effectLst>
            <a:outerShdw blurRad="50800" dist="38100" dir="2700000" algn="tl" rotWithShape="0">
              <a:prstClr val="black">
                <a:alpha val="40000"/>
              </a:prstClr>
            </a:outerShdw>
          </a:effectLst>
        </p:spPr>
        <p:txBody>
          <a:bodyPr wrap="none" rtlCol="0">
            <a:spAutoFit/>
          </a:bodyPr>
          <a:lstStyle/>
          <a:p>
            <a:pPr lvl="0"/>
            <a:r>
              <a:rPr lang="en-US" sz="2400" i="1" dirty="0"/>
              <a:t>Continuous improvement</a:t>
            </a:r>
          </a:p>
          <a:p>
            <a:pPr lvl="0"/>
            <a:r>
              <a:rPr lang="en-US" sz="2400" i="1" dirty="0"/>
              <a:t>through praxis:</a:t>
            </a:r>
            <a:r>
              <a:rPr lang="en-US" sz="2400" dirty="0"/>
              <a:t> </a:t>
            </a:r>
          </a:p>
          <a:p>
            <a:pPr lvl="0"/>
            <a:endParaRPr lang="en-US" sz="2400" dirty="0"/>
          </a:p>
          <a:p>
            <a:pPr lvl="0" algn="ctr"/>
            <a:r>
              <a:rPr lang="en-US" sz="2400" dirty="0"/>
              <a:t>practice based on theory</a:t>
            </a:r>
          </a:p>
          <a:p>
            <a:pPr lvl="0" algn="ctr"/>
            <a:r>
              <a:rPr lang="en-US" sz="2400" dirty="0"/>
              <a:t>or</a:t>
            </a:r>
          </a:p>
          <a:p>
            <a:pPr lvl="0" algn="ctr"/>
            <a:r>
              <a:rPr lang="en-US" sz="2400" dirty="0"/>
              <a:t>doing based on understanding</a:t>
            </a:r>
          </a:p>
          <a:p>
            <a:endParaRPr lang="en-US" sz="2400" dirty="0"/>
          </a:p>
        </p:txBody>
      </p:sp>
    </p:spTree>
    <p:extLst>
      <p:ext uri="{BB962C8B-B14F-4D97-AF65-F5344CB8AC3E}">
        <p14:creationId xmlns:p14="http://schemas.microsoft.com/office/powerpoint/2010/main" val="38133521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9698" y="413399"/>
            <a:ext cx="8518334" cy="682024"/>
          </a:xfrm>
          <a:prstGeom prst="rect">
            <a:avLst/>
          </a:prstGeom>
        </p:spPr>
      </p:pic>
      <p:sp>
        <p:nvSpPr>
          <p:cNvPr id="5" name="Rectangle 3"/>
          <p:cNvSpPr>
            <a:spLocks noGrp="1" noChangeArrowheads="1"/>
          </p:cNvSpPr>
          <p:nvPr>
            <p:ph idx="1"/>
          </p:nvPr>
        </p:nvSpPr>
        <p:spPr>
          <a:xfrm>
            <a:off x="909698" y="1600200"/>
            <a:ext cx="9148703" cy="4311022"/>
          </a:xfrm>
        </p:spPr>
        <p:txBody>
          <a:bodyPr>
            <a:normAutofit lnSpcReduction="10000"/>
          </a:bodyPr>
          <a:lstStyle/>
          <a:p>
            <a:pPr>
              <a:spcBef>
                <a:spcPts val="1200"/>
              </a:spcBef>
              <a:spcAft>
                <a:spcPts val="1800"/>
              </a:spcAft>
            </a:pPr>
            <a:r>
              <a:rPr lang="en-US" dirty="0">
                <a:solidFill>
                  <a:schemeClr val="tx1"/>
                </a:solidFill>
                <a:latin typeface="Calibri" pitchFamily="34" charset="0"/>
              </a:rPr>
              <a:t>Draft acceptance rate ~ 60%</a:t>
            </a:r>
          </a:p>
          <a:p>
            <a:pPr>
              <a:spcBef>
                <a:spcPts val="1200"/>
              </a:spcBef>
              <a:spcAft>
                <a:spcPts val="1800"/>
              </a:spcAft>
            </a:pPr>
            <a:r>
              <a:rPr lang="en-US" dirty="0">
                <a:solidFill>
                  <a:schemeClr val="tx1"/>
                </a:solidFill>
                <a:latin typeface="Calibri" pitchFamily="34" charset="0"/>
              </a:rPr>
              <a:t>Critical Friends are key to a successful submission! Potential authors are encouraged to join one of NACADA’s Virtual Writing Groups or form one of their own.</a:t>
            </a:r>
          </a:p>
          <a:p>
            <a:pPr>
              <a:spcBef>
                <a:spcPts val="1200"/>
              </a:spcBef>
              <a:spcAft>
                <a:spcPts val="1800"/>
              </a:spcAft>
            </a:pPr>
            <a:r>
              <a:rPr lang="en-US" dirty="0">
                <a:solidFill>
                  <a:schemeClr val="tx1"/>
                </a:solidFill>
                <a:latin typeface="Calibri" pitchFamily="34" charset="0"/>
              </a:rPr>
              <a:t>Authors should seek primary editing assistance prior to submission.  Final copy editing assistance is provided.</a:t>
            </a:r>
          </a:p>
          <a:p>
            <a:pPr>
              <a:spcBef>
                <a:spcPts val="1200"/>
              </a:spcBef>
              <a:spcAft>
                <a:spcPts val="1800"/>
              </a:spcAft>
            </a:pPr>
            <a:r>
              <a:rPr lang="en-US" dirty="0">
                <a:solidFill>
                  <a:schemeClr val="tx1"/>
                </a:solidFill>
                <a:latin typeface="Calibri" pitchFamily="34" charset="0"/>
              </a:rPr>
              <a:t>Submit your article via e-mail to Leigh Cunningham, Managing Editor, at </a:t>
            </a:r>
            <a:r>
              <a:rPr lang="en-US" u="sng" dirty="0">
                <a:solidFill>
                  <a:schemeClr val="tx1"/>
                </a:solidFill>
                <a:latin typeface="Calibri" pitchFamily="34" charset="0"/>
              </a:rPr>
              <a:t>Leigh@ksu.edu</a:t>
            </a:r>
          </a:p>
          <a:p>
            <a:pPr marL="0" indent="0">
              <a:spcBef>
                <a:spcPts val="1200"/>
              </a:spcBef>
              <a:buNone/>
            </a:pPr>
            <a:endParaRPr lang="en-US" dirty="0">
              <a:latin typeface="Calibri" pitchFamily="34" charset="0"/>
            </a:endParaRPr>
          </a:p>
          <a:p>
            <a:pPr>
              <a:spcBef>
                <a:spcPts val="1200"/>
              </a:spcBef>
            </a:pPr>
            <a:endParaRPr lang="en-US" dirty="0">
              <a:latin typeface="Calibri" pitchFamily="34" charset="0"/>
            </a:endParaRPr>
          </a:p>
        </p:txBody>
      </p:sp>
    </p:spTree>
    <p:extLst>
      <p:ext uri="{BB962C8B-B14F-4D97-AF65-F5344CB8AC3E}">
        <p14:creationId xmlns:p14="http://schemas.microsoft.com/office/powerpoint/2010/main" val="3668271434"/>
      </p:ext>
    </p:extLst>
  </p:cSld>
  <p:clrMapOvr>
    <a:masterClrMapping/>
  </p:clrMapOvr>
  <p:transition>
    <p:split orient="ver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0"/>
            <a:ext cx="9115125" cy="1280890"/>
          </a:xfrm>
        </p:spPr>
        <p:txBody>
          <a:bodyPr>
            <a:normAutofit fontScale="90000"/>
          </a:bodyPr>
          <a:lstStyle/>
          <a:p>
            <a:r>
              <a:rPr lang="en-US" b="1" dirty="0">
                <a:latin typeface="+mn-lt"/>
              </a:rPr>
              <a:t>The continuum of NACADA publications</a:t>
            </a:r>
          </a:p>
        </p:txBody>
      </p:sp>
      <p:graphicFrame>
        <p:nvGraphicFramePr>
          <p:cNvPr id="6" name="Diagram 5"/>
          <p:cNvGraphicFramePr/>
          <p:nvPr>
            <p:extLst>
              <p:ext uri="{D42A27DB-BD31-4B8C-83A1-F6EECF244321}">
                <p14:modId xmlns:p14="http://schemas.microsoft.com/office/powerpoint/2010/main" val="3199534681"/>
              </p:ext>
            </p:extLst>
          </p:nvPr>
        </p:nvGraphicFramePr>
        <p:xfrm>
          <a:off x="1078029" y="1145406"/>
          <a:ext cx="8479857" cy="482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47538" y="1862282"/>
            <a:ext cx="1414912" cy="830997"/>
          </a:xfrm>
          <a:prstGeom prst="rect">
            <a:avLst/>
          </a:prstGeom>
          <a:noFill/>
        </p:spPr>
        <p:txBody>
          <a:bodyPr wrap="square" rtlCol="0">
            <a:spAutoFit/>
          </a:bodyPr>
          <a:lstStyle/>
          <a:p>
            <a:pPr algn="ctr"/>
            <a:r>
              <a:rPr lang="en-US" sz="2400" dirty="0">
                <a:solidFill>
                  <a:schemeClr val="bg1"/>
                </a:solidFill>
              </a:rPr>
              <a:t>NACADA Blog</a:t>
            </a:r>
          </a:p>
        </p:txBody>
      </p:sp>
      <p:sp>
        <p:nvSpPr>
          <p:cNvPr id="9" name="TextBox 8"/>
          <p:cNvSpPr txBox="1"/>
          <p:nvPr/>
        </p:nvSpPr>
        <p:spPr>
          <a:xfrm>
            <a:off x="4817443" y="2046949"/>
            <a:ext cx="1001027" cy="461665"/>
          </a:xfrm>
          <a:prstGeom prst="rect">
            <a:avLst/>
          </a:prstGeom>
          <a:noFill/>
        </p:spPr>
        <p:txBody>
          <a:bodyPr wrap="square" rtlCol="0">
            <a:spAutoFit/>
          </a:bodyPr>
          <a:lstStyle/>
          <a:p>
            <a:pPr algn="ctr"/>
            <a:r>
              <a:rPr lang="en-US" sz="2400" dirty="0">
                <a:solidFill>
                  <a:schemeClr val="bg1"/>
                </a:solidFill>
              </a:rPr>
              <a:t>AAT</a:t>
            </a:r>
          </a:p>
        </p:txBody>
      </p:sp>
      <p:sp>
        <p:nvSpPr>
          <p:cNvPr id="10" name="TextBox 9"/>
          <p:cNvSpPr txBox="1"/>
          <p:nvPr/>
        </p:nvSpPr>
        <p:spPr>
          <a:xfrm>
            <a:off x="6246795" y="1862281"/>
            <a:ext cx="1366788" cy="830997"/>
          </a:xfrm>
          <a:prstGeom prst="rect">
            <a:avLst/>
          </a:prstGeom>
          <a:noFill/>
        </p:spPr>
        <p:txBody>
          <a:bodyPr wrap="square" rtlCol="0">
            <a:spAutoFit/>
          </a:bodyPr>
          <a:lstStyle/>
          <a:p>
            <a:pPr algn="ctr"/>
            <a:r>
              <a:rPr lang="en-US" sz="2400" i="1" dirty="0">
                <a:solidFill>
                  <a:schemeClr val="bg1"/>
                </a:solidFill>
              </a:rPr>
              <a:t>NACADA Review</a:t>
            </a:r>
          </a:p>
        </p:txBody>
      </p:sp>
      <p:sp>
        <p:nvSpPr>
          <p:cNvPr id="11" name="TextBox 10"/>
          <p:cNvSpPr txBox="1"/>
          <p:nvPr/>
        </p:nvSpPr>
        <p:spPr>
          <a:xfrm>
            <a:off x="7931214" y="1862282"/>
            <a:ext cx="1270537" cy="830997"/>
          </a:xfrm>
          <a:prstGeom prst="rect">
            <a:avLst/>
          </a:prstGeom>
          <a:noFill/>
        </p:spPr>
        <p:txBody>
          <a:bodyPr wrap="square" rtlCol="0">
            <a:spAutoFit/>
          </a:bodyPr>
          <a:lstStyle/>
          <a:p>
            <a:pPr algn="ctr"/>
            <a:r>
              <a:rPr lang="en-US" sz="2400" i="1" dirty="0">
                <a:solidFill>
                  <a:schemeClr val="bg1"/>
                </a:solidFill>
              </a:rPr>
              <a:t>NACADA Journal</a:t>
            </a:r>
          </a:p>
        </p:txBody>
      </p:sp>
      <p:sp>
        <p:nvSpPr>
          <p:cNvPr id="3" name="TextBox 2"/>
          <p:cNvSpPr txBox="1"/>
          <p:nvPr/>
        </p:nvSpPr>
        <p:spPr>
          <a:xfrm>
            <a:off x="1424539" y="3542097"/>
            <a:ext cx="1337910" cy="1477328"/>
          </a:xfrm>
          <a:prstGeom prst="rect">
            <a:avLst/>
          </a:prstGeom>
          <a:noFill/>
        </p:spPr>
        <p:txBody>
          <a:bodyPr wrap="square" rtlCol="0">
            <a:spAutoFit/>
          </a:bodyPr>
          <a:lstStyle/>
          <a:p>
            <a:r>
              <a:rPr lang="en-US" dirty="0">
                <a:solidFill>
                  <a:schemeClr val="bg1"/>
                </a:solidFill>
              </a:rPr>
              <a:t>Opinions welcome</a:t>
            </a:r>
          </a:p>
          <a:p>
            <a:endParaRPr lang="en-US" dirty="0">
              <a:solidFill>
                <a:schemeClr val="bg1"/>
              </a:solidFill>
            </a:endParaRPr>
          </a:p>
          <a:p>
            <a:r>
              <a:rPr lang="en-US" dirty="0">
                <a:solidFill>
                  <a:schemeClr val="bg1"/>
                </a:solidFill>
              </a:rPr>
              <a:t>Quickest turn-around</a:t>
            </a:r>
          </a:p>
        </p:txBody>
      </p:sp>
      <p:sp>
        <p:nvSpPr>
          <p:cNvPr id="12" name="TextBox 11"/>
          <p:cNvSpPr txBox="1"/>
          <p:nvPr/>
        </p:nvSpPr>
        <p:spPr>
          <a:xfrm>
            <a:off x="2993455" y="3455469"/>
            <a:ext cx="1395663" cy="2446824"/>
          </a:xfrm>
          <a:prstGeom prst="rect">
            <a:avLst/>
          </a:prstGeom>
          <a:noFill/>
        </p:spPr>
        <p:txBody>
          <a:bodyPr wrap="square" rtlCol="0">
            <a:spAutoFit/>
          </a:bodyPr>
          <a:lstStyle/>
          <a:p>
            <a:pPr lvl="0"/>
            <a:r>
              <a:rPr lang="en-US" sz="1700" dirty="0">
                <a:solidFill>
                  <a:schemeClr val="bg1"/>
                </a:solidFill>
              </a:rPr>
              <a:t>Juried critical review</a:t>
            </a:r>
          </a:p>
          <a:p>
            <a:pPr lvl="0"/>
            <a:endParaRPr lang="en-US" sz="1700" dirty="0">
              <a:solidFill>
                <a:schemeClr val="bg1"/>
              </a:solidFill>
            </a:endParaRPr>
          </a:p>
          <a:p>
            <a:pPr lvl="0"/>
            <a:r>
              <a:rPr lang="en-US" sz="1700" dirty="0">
                <a:solidFill>
                  <a:schemeClr val="bg1"/>
                </a:solidFill>
              </a:rPr>
              <a:t>Signed copyright release</a:t>
            </a:r>
          </a:p>
          <a:p>
            <a:pPr lvl="0"/>
            <a:endParaRPr lang="en-US" sz="1700" dirty="0">
              <a:solidFill>
                <a:schemeClr val="bg1"/>
              </a:solidFill>
            </a:endParaRPr>
          </a:p>
          <a:p>
            <a:pPr lvl="0"/>
            <a:r>
              <a:rPr lang="en-US" sz="1700" dirty="0">
                <a:solidFill>
                  <a:schemeClr val="bg1"/>
                </a:solidFill>
              </a:rPr>
              <a:t>Letter to administrator</a:t>
            </a:r>
          </a:p>
        </p:txBody>
      </p:sp>
      <p:sp>
        <p:nvSpPr>
          <p:cNvPr id="4" name="TextBox 3"/>
          <p:cNvSpPr txBox="1"/>
          <p:nvPr/>
        </p:nvSpPr>
        <p:spPr>
          <a:xfrm>
            <a:off x="4620124" y="3474718"/>
            <a:ext cx="1453416" cy="2446824"/>
          </a:xfrm>
          <a:prstGeom prst="rect">
            <a:avLst/>
          </a:prstGeom>
          <a:noFill/>
        </p:spPr>
        <p:txBody>
          <a:bodyPr wrap="square" rtlCol="0">
            <a:spAutoFit/>
          </a:bodyPr>
          <a:lstStyle/>
          <a:p>
            <a:pPr lvl="0"/>
            <a:r>
              <a:rPr lang="en-US" sz="1700" dirty="0">
                <a:solidFill>
                  <a:schemeClr val="bg1"/>
                </a:solidFill>
              </a:rPr>
              <a:t>Focused topic</a:t>
            </a:r>
          </a:p>
          <a:p>
            <a:pPr lvl="0"/>
            <a:endParaRPr lang="en-US" sz="1700" dirty="0">
              <a:solidFill>
                <a:schemeClr val="bg1"/>
              </a:solidFill>
            </a:endParaRPr>
          </a:p>
          <a:p>
            <a:pPr lvl="0"/>
            <a:endParaRPr lang="en-US" sz="1700" dirty="0">
              <a:solidFill>
                <a:schemeClr val="bg1"/>
              </a:solidFill>
            </a:endParaRPr>
          </a:p>
          <a:p>
            <a:pPr lvl="0"/>
            <a:r>
              <a:rPr lang="en-US" sz="1700" dirty="0">
                <a:solidFill>
                  <a:schemeClr val="bg1"/>
                </a:solidFill>
              </a:rPr>
              <a:t>Signed copyright release</a:t>
            </a:r>
          </a:p>
          <a:p>
            <a:pPr lvl="0"/>
            <a:endParaRPr lang="en-US" sz="1700" dirty="0">
              <a:solidFill>
                <a:schemeClr val="bg1"/>
              </a:solidFill>
            </a:endParaRPr>
          </a:p>
          <a:p>
            <a:pPr lvl="0"/>
            <a:r>
              <a:rPr lang="en-US" sz="1700" dirty="0">
                <a:solidFill>
                  <a:schemeClr val="bg1"/>
                </a:solidFill>
              </a:rPr>
              <a:t>Letter to administrator</a:t>
            </a:r>
          </a:p>
        </p:txBody>
      </p:sp>
      <p:sp>
        <p:nvSpPr>
          <p:cNvPr id="13" name="TextBox 12"/>
          <p:cNvSpPr txBox="1"/>
          <p:nvPr/>
        </p:nvSpPr>
        <p:spPr>
          <a:xfrm>
            <a:off x="2993456" y="1677614"/>
            <a:ext cx="1395663" cy="1200329"/>
          </a:xfrm>
          <a:prstGeom prst="rect">
            <a:avLst/>
          </a:prstGeom>
          <a:noFill/>
        </p:spPr>
        <p:txBody>
          <a:bodyPr wrap="square" rtlCol="0">
            <a:spAutoFit/>
          </a:bodyPr>
          <a:lstStyle/>
          <a:p>
            <a:pPr algn="ctr"/>
            <a:r>
              <a:rPr lang="en-US" sz="2400" dirty="0">
                <a:solidFill>
                  <a:schemeClr val="bg1"/>
                </a:solidFill>
              </a:rPr>
              <a:t>Reviews:</a:t>
            </a:r>
          </a:p>
          <a:p>
            <a:pPr algn="ctr"/>
            <a:r>
              <a:rPr lang="en-US" sz="2400" dirty="0">
                <a:solidFill>
                  <a:schemeClr val="bg1"/>
                </a:solidFill>
              </a:rPr>
              <a:t>Books</a:t>
            </a:r>
          </a:p>
          <a:p>
            <a:pPr algn="ctr"/>
            <a:r>
              <a:rPr lang="en-US" sz="2400" dirty="0">
                <a:solidFill>
                  <a:schemeClr val="bg1"/>
                </a:solidFill>
              </a:rPr>
              <a:t>Articles</a:t>
            </a:r>
          </a:p>
        </p:txBody>
      </p:sp>
    </p:spTree>
    <p:extLst>
      <p:ext uri="{BB962C8B-B14F-4D97-AF65-F5344CB8AC3E}">
        <p14:creationId xmlns:p14="http://schemas.microsoft.com/office/powerpoint/2010/main" val="22249914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262907" y="4722245"/>
            <a:ext cx="1498836" cy="1876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5039143" y="3910965"/>
            <a:ext cx="1498836" cy="18760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34334" y="365125"/>
            <a:ext cx="10194986" cy="915035"/>
          </a:xfrm>
        </p:spPr>
        <p:txBody>
          <a:bodyPr>
            <a:normAutofit fontScale="90000"/>
          </a:bodyPr>
          <a:lstStyle/>
          <a:p>
            <a:r>
              <a:rPr lang="en-US" dirty="0">
                <a:solidFill>
                  <a:schemeClr val="tx1"/>
                </a:solidFill>
              </a:rPr>
              <a:t>In-Depth NACADA publication opportunities</a:t>
            </a:r>
            <a:r>
              <a:rPr lang="en-US" dirty="0">
                <a:solidFill>
                  <a:srgbClr val="990033"/>
                </a:solidFill>
              </a:rPr>
              <a:t/>
            </a:r>
            <a:br>
              <a:rPr lang="en-US" dirty="0">
                <a:solidFill>
                  <a:srgbClr val="990033"/>
                </a:solidFill>
              </a:rPr>
            </a:br>
            <a:endParaRPr lang="en-US" dirty="0"/>
          </a:p>
        </p:txBody>
      </p:sp>
      <p:sp>
        <p:nvSpPr>
          <p:cNvPr id="5" name="Rectangle 4"/>
          <p:cNvSpPr>
            <a:spLocks noChangeArrowheads="1"/>
          </p:cNvSpPr>
          <p:nvPr/>
        </p:nvSpPr>
        <p:spPr bwMode="auto">
          <a:xfrm>
            <a:off x="1176075" y="1634591"/>
            <a:ext cx="3549076" cy="2334019"/>
          </a:xfrm>
          <a:prstGeom prst="rect">
            <a:avLst/>
          </a:prstGeom>
          <a:noFill/>
          <a:ln w="9525">
            <a:noFill/>
            <a:miter lim="800000"/>
            <a:headEnd/>
            <a:tailEnd/>
          </a:ln>
        </p:spPr>
        <p:txBody>
          <a:bodyPr/>
          <a:lstStyle/>
          <a:p>
            <a:pPr marL="457200" indent="-457200">
              <a:spcBef>
                <a:spcPct val="20000"/>
              </a:spcBef>
              <a:buFont typeface="Wingdings" pitchFamily="2" charset="2"/>
              <a:buChar char="§"/>
            </a:pPr>
            <a:r>
              <a:rPr lang="en-US" sz="3200" dirty="0">
                <a:latin typeface="Calibri" pitchFamily="34" charset="0"/>
              </a:rPr>
              <a:t>Pocket Guides</a:t>
            </a:r>
          </a:p>
          <a:p>
            <a:pPr marL="457200" indent="-457200">
              <a:spcBef>
                <a:spcPct val="20000"/>
              </a:spcBef>
              <a:buFont typeface="Wingdings" pitchFamily="2" charset="2"/>
              <a:buChar char="§"/>
            </a:pPr>
            <a:r>
              <a:rPr lang="en-US" sz="3200" dirty="0">
                <a:latin typeface="Calibri" pitchFamily="34" charset="0"/>
              </a:rPr>
              <a:t>Books/chapters</a:t>
            </a:r>
          </a:p>
          <a:p>
            <a:pPr marL="457200" indent="-457200">
              <a:spcBef>
                <a:spcPct val="20000"/>
              </a:spcBef>
              <a:buFont typeface="Wingdings" pitchFamily="2" charset="2"/>
              <a:buChar char="§"/>
            </a:pPr>
            <a:r>
              <a:rPr lang="en-US" sz="3200" i="1" dirty="0">
                <a:latin typeface="Calibri" pitchFamily="34" charset="0"/>
              </a:rPr>
              <a:t>NACADA Review</a:t>
            </a:r>
          </a:p>
          <a:p>
            <a:pPr marL="457200" indent="-457200">
              <a:spcBef>
                <a:spcPct val="20000"/>
              </a:spcBef>
              <a:buFont typeface="Wingdings" pitchFamily="2" charset="2"/>
              <a:buChar char="§"/>
            </a:pPr>
            <a:r>
              <a:rPr lang="en-US" sz="3200" i="1" dirty="0">
                <a:latin typeface="Calibri" pitchFamily="34" charset="0"/>
              </a:rPr>
              <a:t>NACADA Journal</a:t>
            </a:r>
          </a:p>
          <a:p>
            <a:pPr marL="457200" indent="-457200">
              <a:spcBef>
                <a:spcPct val="20000"/>
              </a:spcBef>
              <a:buFont typeface="Wingdings" pitchFamily="2" charset="2"/>
              <a:buChar char="§"/>
            </a:pPr>
            <a:endParaRPr lang="en-US" sz="3200" dirty="0">
              <a:latin typeface="Calibri" pitchFamily="34" charset="0"/>
            </a:endParaRPr>
          </a:p>
          <a:p>
            <a:pPr>
              <a:spcBef>
                <a:spcPct val="20000"/>
              </a:spcBef>
            </a:pPr>
            <a:endParaRPr lang="en-US" sz="3200" dirty="0">
              <a:latin typeface="Calibri" pitchFamily="34" charset="0"/>
            </a:endParaRPr>
          </a:p>
        </p:txBody>
      </p:sp>
      <p:sp>
        <p:nvSpPr>
          <p:cNvPr id="6" name="AutoShape 9" descr="imap://publish@imap.ksu.edu:993/fetch%3EUID%3E/Admin/Production%3E31965?part=1.2&amp;type=image/jpg&amp;filename=Mono22.jpg"/>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sp>
        <p:nvSpPr>
          <p:cNvPr id="7" name="AutoShape 11" descr="imap://publish@imap.ksu.edu:993/fetch%3EUID%3E/Admin/Production%3E31965?part=1.2&amp;type=image/jpg&amp;filename=Mono22.jpg"/>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sp>
        <p:nvSpPr>
          <p:cNvPr id="8" name="AutoShape 13" descr="imap://publish@imap.ksu.edu:993/fetch%3EUID%3E/Admin/Production%3E31965?part=1.2&amp;type=image/jpg&amp;filename=Mono22.jpg"/>
          <p:cNvSpPr>
            <a:spLocks noChangeAspect="1" noChangeArrowheads="1"/>
          </p:cNvSpPr>
          <p:nvPr/>
        </p:nvSpPr>
        <p:spPr bwMode="auto">
          <a:xfrm>
            <a:off x="1679575" y="-144463"/>
            <a:ext cx="304800" cy="304801"/>
          </a:xfrm>
          <a:prstGeom prst="rect">
            <a:avLst/>
          </a:prstGeom>
          <a:noFill/>
          <a:ln w="9525">
            <a:noFill/>
            <a:miter lim="800000"/>
            <a:headEnd/>
            <a:tailEnd/>
          </a:ln>
        </p:spPr>
        <p:txBody>
          <a:bodyPr/>
          <a:lstStyle/>
          <a:p>
            <a:endParaRPr lang="en-US"/>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655000" y="2538674"/>
            <a:ext cx="1864192" cy="2300140"/>
          </a:xfrm>
          <a:prstGeom prst="rect">
            <a:avLst/>
          </a:prstGeom>
        </p:spPr>
      </p:pic>
      <p:pic>
        <p:nvPicPr>
          <p:cNvPr id="11" name="Picture 10"/>
          <p:cNvPicPr>
            <a:picLocks noChangeAspect="1"/>
          </p:cNvPicPr>
          <p:nvPr/>
        </p:nvPicPr>
        <p:blipFill>
          <a:blip r:embed="rId4"/>
          <a:stretch>
            <a:fillRect/>
          </a:stretch>
        </p:blipFill>
        <p:spPr>
          <a:xfrm>
            <a:off x="8063385" y="871697"/>
            <a:ext cx="1375776" cy="2038187"/>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83251" y="4848977"/>
            <a:ext cx="1253795" cy="1622558"/>
          </a:xfrm>
          <a:prstGeom prst="rect">
            <a:avLst/>
          </a:prstGeom>
        </p:spPr>
      </p:pic>
      <p:pic>
        <p:nvPicPr>
          <p:cNvPr id="14" name="Picture 13"/>
          <p:cNvPicPr>
            <a:picLocks noChangeAspect="1"/>
          </p:cNvPicPr>
          <p:nvPr/>
        </p:nvPicPr>
        <p:blipFill>
          <a:blip r:embed="rId6"/>
          <a:stretch>
            <a:fillRect/>
          </a:stretch>
        </p:blipFill>
        <p:spPr>
          <a:xfrm>
            <a:off x="7978954" y="4549782"/>
            <a:ext cx="1544638" cy="2147681"/>
          </a:xfrm>
          <a:prstGeom prst="rect">
            <a:avLst/>
          </a:prstGeom>
        </p:spPr>
      </p:pic>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502118" y="3597310"/>
            <a:ext cx="1572368" cy="2062946"/>
          </a:xfrm>
          <a:prstGeom prst="rect">
            <a:avLst/>
          </a:prstGeom>
        </p:spPr>
      </p:pic>
      <p:pic>
        <p:nvPicPr>
          <p:cNvPr id="3" name="Picture 2"/>
          <p:cNvPicPr>
            <a:picLocks noChangeAspect="1"/>
          </p:cNvPicPr>
          <p:nvPr/>
        </p:nvPicPr>
        <p:blipFill>
          <a:blip r:embed="rId8"/>
          <a:stretch>
            <a:fillRect/>
          </a:stretch>
        </p:blipFill>
        <p:spPr>
          <a:xfrm>
            <a:off x="5201310" y="3982276"/>
            <a:ext cx="1162398" cy="1733401"/>
          </a:xfrm>
          <a:prstGeom prst="rect">
            <a:avLst/>
          </a:prstGeom>
        </p:spPr>
      </p:pic>
      <p:pic>
        <p:nvPicPr>
          <p:cNvPr id="13" name="Picture 12"/>
          <p:cNvPicPr>
            <a:picLocks noChangeAspect="1"/>
          </p:cNvPicPr>
          <p:nvPr/>
        </p:nvPicPr>
        <p:blipFill>
          <a:blip r:embed="rId9"/>
          <a:stretch>
            <a:fillRect/>
          </a:stretch>
        </p:blipFill>
        <p:spPr>
          <a:xfrm>
            <a:off x="4848220" y="1280160"/>
            <a:ext cx="1367213" cy="2053680"/>
          </a:xfrm>
          <a:prstGeom prst="rect">
            <a:avLst/>
          </a:prstGeom>
        </p:spPr>
      </p:pic>
      <p:pic>
        <p:nvPicPr>
          <p:cNvPr id="10" name="Picture 9"/>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10499740" y="647381"/>
            <a:ext cx="1574746" cy="2100500"/>
          </a:xfrm>
          <a:prstGeom prst="rect">
            <a:avLst/>
          </a:prstGeom>
        </p:spPr>
      </p:pic>
    </p:spTree>
    <p:extLst>
      <p:ext uri="{BB962C8B-B14F-4D97-AF65-F5344CB8AC3E}">
        <p14:creationId xmlns:p14="http://schemas.microsoft.com/office/powerpoint/2010/main" val="33800397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443565" y="543021"/>
            <a:ext cx="11329335" cy="1673065"/>
          </a:xfrm>
          <a:prstGeom prst="rect">
            <a:avLst/>
          </a:prstGeom>
        </p:spPr>
      </p:pic>
      <p:graphicFrame>
        <p:nvGraphicFramePr>
          <p:cNvPr id="5" name="Diagram 4"/>
          <p:cNvGraphicFramePr/>
          <p:nvPr>
            <p:extLst>
              <p:ext uri="{D42A27DB-BD31-4B8C-83A1-F6EECF244321}">
                <p14:modId xmlns:p14="http://schemas.microsoft.com/office/powerpoint/2010/main" val="54400266"/>
              </p:ext>
            </p:extLst>
          </p:nvPr>
        </p:nvGraphicFramePr>
        <p:xfrm>
          <a:off x="1165726"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TextBox 5"/>
          <p:cNvSpPr txBox="1"/>
          <p:nvPr/>
        </p:nvSpPr>
        <p:spPr>
          <a:xfrm>
            <a:off x="7267072" y="3695946"/>
            <a:ext cx="1588169" cy="954107"/>
          </a:xfrm>
          <a:prstGeom prst="rect">
            <a:avLst/>
          </a:prstGeom>
          <a:noFill/>
        </p:spPr>
        <p:txBody>
          <a:bodyPr wrap="square" rtlCol="0">
            <a:spAutoFit/>
          </a:bodyPr>
          <a:lstStyle/>
          <a:p>
            <a:r>
              <a:rPr lang="en-US" sz="1400" dirty="0"/>
              <a:t>“…for which we found potential for specific application for others…”</a:t>
            </a:r>
          </a:p>
        </p:txBody>
      </p:sp>
    </p:spTree>
    <p:extLst>
      <p:ext uri="{BB962C8B-B14F-4D97-AF65-F5344CB8AC3E}">
        <p14:creationId xmlns:p14="http://schemas.microsoft.com/office/powerpoint/2010/main" val="93658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600" b="1" i="1" dirty="0">
                <a:solidFill>
                  <a:schemeClr val="tx1"/>
                </a:solidFill>
              </a:rPr>
              <a:t>NACADA Review: Academic Advising Praxis and Perspectives</a:t>
            </a:r>
            <a:endParaRPr lang="en-US" sz="3600" i="1" dirty="0"/>
          </a:p>
        </p:txBody>
      </p:sp>
      <p:sp>
        <p:nvSpPr>
          <p:cNvPr id="3" name="Content Placeholder 2"/>
          <p:cNvSpPr>
            <a:spLocks noGrp="1"/>
          </p:cNvSpPr>
          <p:nvPr>
            <p:ph idx="1"/>
          </p:nvPr>
        </p:nvSpPr>
        <p:spPr>
          <a:xfrm>
            <a:off x="434334" y="1657351"/>
            <a:ext cx="9694404" cy="4187190"/>
          </a:xfrm>
        </p:spPr>
        <p:txBody>
          <a:bodyPr>
            <a:normAutofit fontScale="92500" lnSpcReduction="10000"/>
          </a:bodyPr>
          <a:lstStyle/>
          <a:p>
            <a:pPr marL="688975"/>
            <a:r>
              <a:rPr lang="en-US" dirty="0">
                <a:solidFill>
                  <a:schemeClr val="tx1"/>
                </a:solidFill>
              </a:rPr>
              <a:t>Longer than AAT, more “contextual” than most </a:t>
            </a:r>
            <a:r>
              <a:rPr lang="en-US" i="1" dirty="0">
                <a:solidFill>
                  <a:schemeClr val="tx1"/>
                </a:solidFill>
              </a:rPr>
              <a:t>NACADA Journal </a:t>
            </a:r>
            <a:r>
              <a:rPr lang="en-US" dirty="0">
                <a:solidFill>
                  <a:schemeClr val="tx1"/>
                </a:solidFill>
              </a:rPr>
              <a:t>articles</a:t>
            </a:r>
          </a:p>
          <a:p>
            <a:pPr marL="688975"/>
            <a:r>
              <a:rPr lang="en-US" dirty="0">
                <a:solidFill>
                  <a:schemeClr val="tx1"/>
                </a:solidFill>
              </a:rPr>
              <a:t>Focused on high impact practices and perspectives that are still theoretically based</a:t>
            </a:r>
          </a:p>
          <a:p>
            <a:pPr marL="688975"/>
            <a:r>
              <a:rPr lang="en-US" dirty="0">
                <a:solidFill>
                  <a:schemeClr val="tx1"/>
                </a:solidFill>
              </a:rPr>
              <a:t>Example: Institutional initiatives with “lessons learned” and “implications for others”</a:t>
            </a:r>
          </a:p>
          <a:p>
            <a:pPr marL="688975"/>
            <a:r>
              <a:rPr lang="en-US" dirty="0">
                <a:solidFill>
                  <a:schemeClr val="tx1"/>
                </a:solidFill>
              </a:rPr>
              <a:t>May require IRB approval if data from participants are included</a:t>
            </a:r>
          </a:p>
          <a:p>
            <a:pPr marL="688975"/>
            <a:r>
              <a:rPr lang="en-US" dirty="0">
                <a:solidFill>
                  <a:schemeClr val="tx1"/>
                </a:solidFill>
              </a:rPr>
              <a:t>Peer-reviewed; 100% online, articles published when ready</a:t>
            </a:r>
          </a:p>
          <a:p>
            <a:pPr marL="688975"/>
            <a:r>
              <a:rPr lang="en-US" dirty="0">
                <a:solidFill>
                  <a:schemeClr val="tx1"/>
                </a:solidFill>
              </a:rPr>
              <a:t>Additional information can be found online: </a:t>
            </a:r>
            <a:r>
              <a:rPr lang="en-US" dirty="0">
                <a:solidFill>
                  <a:schemeClr val="tx1"/>
                </a:solidFill>
                <a:hlinkClick r:id="rId3"/>
              </a:rPr>
              <a:t>https://www.nacada.ksu.edu/Resources/NACADA-Review.aspx</a:t>
            </a:r>
            <a:r>
              <a:rPr lang="en-US" dirty="0">
                <a:solidFill>
                  <a:schemeClr val="tx1"/>
                </a:solidFill>
              </a:rPr>
              <a:t> </a:t>
            </a:r>
          </a:p>
          <a:p>
            <a:pPr marL="0" indent="0">
              <a:buNone/>
            </a:pPr>
            <a:endParaRPr lang="en-US" dirty="0"/>
          </a:p>
        </p:txBody>
      </p:sp>
    </p:spTree>
    <p:extLst>
      <p:ext uri="{BB962C8B-B14F-4D97-AF65-F5344CB8AC3E}">
        <p14:creationId xmlns:p14="http://schemas.microsoft.com/office/powerpoint/2010/main" val="27586255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0"/>
            <a:ext cx="9115125" cy="1280890"/>
          </a:xfrm>
        </p:spPr>
        <p:txBody>
          <a:bodyPr>
            <a:normAutofit fontScale="90000"/>
          </a:bodyPr>
          <a:lstStyle/>
          <a:p>
            <a:r>
              <a:rPr lang="en-US" b="1" dirty="0">
                <a:latin typeface="+mn-lt"/>
              </a:rPr>
              <a:t>The continuum of NACADA publications</a:t>
            </a:r>
          </a:p>
        </p:txBody>
      </p:sp>
      <p:graphicFrame>
        <p:nvGraphicFramePr>
          <p:cNvPr id="6" name="Diagram 5"/>
          <p:cNvGraphicFramePr/>
          <p:nvPr>
            <p:extLst>
              <p:ext uri="{D42A27DB-BD31-4B8C-83A1-F6EECF244321}">
                <p14:modId xmlns:p14="http://schemas.microsoft.com/office/powerpoint/2010/main" val="3664917326"/>
              </p:ext>
            </p:extLst>
          </p:nvPr>
        </p:nvGraphicFramePr>
        <p:xfrm>
          <a:off x="1078029" y="1145406"/>
          <a:ext cx="8479857" cy="482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47538" y="1862282"/>
            <a:ext cx="1414912" cy="830997"/>
          </a:xfrm>
          <a:prstGeom prst="rect">
            <a:avLst/>
          </a:prstGeom>
          <a:noFill/>
        </p:spPr>
        <p:txBody>
          <a:bodyPr wrap="square" rtlCol="0">
            <a:spAutoFit/>
          </a:bodyPr>
          <a:lstStyle/>
          <a:p>
            <a:pPr algn="ctr"/>
            <a:r>
              <a:rPr lang="en-US" sz="2400" dirty="0">
                <a:solidFill>
                  <a:schemeClr val="bg1"/>
                </a:solidFill>
              </a:rPr>
              <a:t>NACADA Blog</a:t>
            </a:r>
          </a:p>
        </p:txBody>
      </p:sp>
      <p:sp>
        <p:nvSpPr>
          <p:cNvPr id="9" name="TextBox 8"/>
          <p:cNvSpPr txBox="1"/>
          <p:nvPr/>
        </p:nvSpPr>
        <p:spPr>
          <a:xfrm>
            <a:off x="4817443" y="2046949"/>
            <a:ext cx="1001027" cy="461665"/>
          </a:xfrm>
          <a:prstGeom prst="rect">
            <a:avLst/>
          </a:prstGeom>
          <a:noFill/>
        </p:spPr>
        <p:txBody>
          <a:bodyPr wrap="square" rtlCol="0">
            <a:spAutoFit/>
          </a:bodyPr>
          <a:lstStyle/>
          <a:p>
            <a:pPr algn="ctr"/>
            <a:r>
              <a:rPr lang="en-US" sz="2400" dirty="0">
                <a:solidFill>
                  <a:schemeClr val="bg1"/>
                </a:solidFill>
              </a:rPr>
              <a:t>AAT</a:t>
            </a:r>
          </a:p>
        </p:txBody>
      </p:sp>
      <p:sp>
        <p:nvSpPr>
          <p:cNvPr id="10" name="TextBox 9"/>
          <p:cNvSpPr txBox="1"/>
          <p:nvPr/>
        </p:nvSpPr>
        <p:spPr>
          <a:xfrm>
            <a:off x="6246795" y="1862281"/>
            <a:ext cx="1366788" cy="830997"/>
          </a:xfrm>
          <a:prstGeom prst="rect">
            <a:avLst/>
          </a:prstGeom>
          <a:noFill/>
        </p:spPr>
        <p:txBody>
          <a:bodyPr wrap="square" rtlCol="0">
            <a:spAutoFit/>
          </a:bodyPr>
          <a:lstStyle/>
          <a:p>
            <a:pPr algn="ctr"/>
            <a:r>
              <a:rPr lang="en-US" sz="2400" i="1" dirty="0">
                <a:solidFill>
                  <a:schemeClr val="bg1"/>
                </a:solidFill>
              </a:rPr>
              <a:t>NACADA Review</a:t>
            </a:r>
          </a:p>
        </p:txBody>
      </p:sp>
      <p:sp>
        <p:nvSpPr>
          <p:cNvPr id="11" name="TextBox 10"/>
          <p:cNvSpPr txBox="1"/>
          <p:nvPr/>
        </p:nvSpPr>
        <p:spPr>
          <a:xfrm>
            <a:off x="7931214" y="1862282"/>
            <a:ext cx="1270537" cy="830997"/>
          </a:xfrm>
          <a:prstGeom prst="rect">
            <a:avLst/>
          </a:prstGeom>
          <a:noFill/>
        </p:spPr>
        <p:txBody>
          <a:bodyPr wrap="square" rtlCol="0">
            <a:spAutoFit/>
          </a:bodyPr>
          <a:lstStyle/>
          <a:p>
            <a:pPr algn="ctr"/>
            <a:r>
              <a:rPr lang="en-US" sz="2400" i="1" dirty="0">
                <a:solidFill>
                  <a:schemeClr val="bg1"/>
                </a:solidFill>
              </a:rPr>
              <a:t>NACADA Journal</a:t>
            </a:r>
          </a:p>
        </p:txBody>
      </p:sp>
      <p:sp>
        <p:nvSpPr>
          <p:cNvPr id="3" name="TextBox 2"/>
          <p:cNvSpPr txBox="1"/>
          <p:nvPr/>
        </p:nvSpPr>
        <p:spPr>
          <a:xfrm>
            <a:off x="1424539" y="3542097"/>
            <a:ext cx="1337910" cy="1477328"/>
          </a:xfrm>
          <a:prstGeom prst="rect">
            <a:avLst/>
          </a:prstGeom>
          <a:noFill/>
        </p:spPr>
        <p:txBody>
          <a:bodyPr wrap="square" rtlCol="0">
            <a:spAutoFit/>
          </a:bodyPr>
          <a:lstStyle/>
          <a:p>
            <a:r>
              <a:rPr lang="en-US" dirty="0">
                <a:solidFill>
                  <a:schemeClr val="bg1"/>
                </a:solidFill>
              </a:rPr>
              <a:t>Opinions welcome</a:t>
            </a:r>
          </a:p>
          <a:p>
            <a:endParaRPr lang="en-US" dirty="0">
              <a:solidFill>
                <a:schemeClr val="bg1"/>
              </a:solidFill>
            </a:endParaRPr>
          </a:p>
          <a:p>
            <a:r>
              <a:rPr lang="en-US" dirty="0">
                <a:solidFill>
                  <a:schemeClr val="bg1"/>
                </a:solidFill>
              </a:rPr>
              <a:t>Quickest turn-around</a:t>
            </a:r>
          </a:p>
        </p:txBody>
      </p:sp>
      <p:sp>
        <p:nvSpPr>
          <p:cNvPr id="12" name="TextBox 11"/>
          <p:cNvSpPr txBox="1"/>
          <p:nvPr/>
        </p:nvSpPr>
        <p:spPr>
          <a:xfrm>
            <a:off x="2993455" y="3455469"/>
            <a:ext cx="1395663" cy="2446824"/>
          </a:xfrm>
          <a:prstGeom prst="rect">
            <a:avLst/>
          </a:prstGeom>
          <a:noFill/>
        </p:spPr>
        <p:txBody>
          <a:bodyPr wrap="square" rtlCol="0">
            <a:spAutoFit/>
          </a:bodyPr>
          <a:lstStyle/>
          <a:p>
            <a:pPr lvl="0"/>
            <a:r>
              <a:rPr lang="en-US" sz="1700" dirty="0">
                <a:solidFill>
                  <a:schemeClr val="bg1"/>
                </a:solidFill>
              </a:rPr>
              <a:t>Juried critical review</a:t>
            </a:r>
          </a:p>
          <a:p>
            <a:pPr lvl="0"/>
            <a:endParaRPr lang="en-US" sz="1700" dirty="0">
              <a:solidFill>
                <a:schemeClr val="bg1"/>
              </a:solidFill>
            </a:endParaRPr>
          </a:p>
          <a:p>
            <a:pPr lvl="0"/>
            <a:r>
              <a:rPr lang="en-US" sz="1700" dirty="0">
                <a:solidFill>
                  <a:schemeClr val="bg1"/>
                </a:solidFill>
              </a:rPr>
              <a:t>Signed copyright release</a:t>
            </a:r>
          </a:p>
          <a:p>
            <a:pPr lvl="0"/>
            <a:endParaRPr lang="en-US" sz="1700" dirty="0">
              <a:solidFill>
                <a:schemeClr val="bg1"/>
              </a:solidFill>
            </a:endParaRPr>
          </a:p>
          <a:p>
            <a:pPr lvl="0"/>
            <a:r>
              <a:rPr lang="en-US" sz="1700" dirty="0">
                <a:solidFill>
                  <a:schemeClr val="bg1"/>
                </a:solidFill>
              </a:rPr>
              <a:t>Letter to administrator</a:t>
            </a:r>
          </a:p>
        </p:txBody>
      </p:sp>
      <p:sp>
        <p:nvSpPr>
          <p:cNvPr id="4" name="TextBox 3"/>
          <p:cNvSpPr txBox="1"/>
          <p:nvPr/>
        </p:nvSpPr>
        <p:spPr>
          <a:xfrm>
            <a:off x="4620124" y="3474718"/>
            <a:ext cx="1453416" cy="2446824"/>
          </a:xfrm>
          <a:prstGeom prst="rect">
            <a:avLst/>
          </a:prstGeom>
          <a:noFill/>
        </p:spPr>
        <p:txBody>
          <a:bodyPr wrap="square" rtlCol="0">
            <a:spAutoFit/>
          </a:bodyPr>
          <a:lstStyle/>
          <a:p>
            <a:pPr lvl="0"/>
            <a:r>
              <a:rPr lang="en-US" sz="1700" dirty="0">
                <a:solidFill>
                  <a:schemeClr val="bg1"/>
                </a:solidFill>
              </a:rPr>
              <a:t>Focused topic</a:t>
            </a:r>
          </a:p>
          <a:p>
            <a:pPr lvl="0"/>
            <a:endParaRPr lang="en-US" sz="1700" dirty="0">
              <a:solidFill>
                <a:schemeClr val="bg1"/>
              </a:solidFill>
            </a:endParaRPr>
          </a:p>
          <a:p>
            <a:pPr lvl="0"/>
            <a:endParaRPr lang="en-US" sz="1700" dirty="0">
              <a:solidFill>
                <a:schemeClr val="bg1"/>
              </a:solidFill>
            </a:endParaRPr>
          </a:p>
          <a:p>
            <a:pPr lvl="0"/>
            <a:r>
              <a:rPr lang="en-US" sz="1700" dirty="0">
                <a:solidFill>
                  <a:schemeClr val="bg1"/>
                </a:solidFill>
              </a:rPr>
              <a:t>Signed copyright release</a:t>
            </a:r>
          </a:p>
          <a:p>
            <a:pPr lvl="0"/>
            <a:endParaRPr lang="en-US" sz="1700" dirty="0">
              <a:solidFill>
                <a:schemeClr val="bg1"/>
              </a:solidFill>
            </a:endParaRPr>
          </a:p>
          <a:p>
            <a:pPr lvl="0"/>
            <a:r>
              <a:rPr lang="en-US" sz="1700" dirty="0">
                <a:solidFill>
                  <a:schemeClr val="bg1"/>
                </a:solidFill>
              </a:rPr>
              <a:t>Letter to administrator</a:t>
            </a:r>
          </a:p>
        </p:txBody>
      </p:sp>
      <p:sp>
        <p:nvSpPr>
          <p:cNvPr id="7" name="TextBox 6"/>
          <p:cNvSpPr txBox="1"/>
          <p:nvPr/>
        </p:nvSpPr>
        <p:spPr>
          <a:xfrm>
            <a:off x="6246795" y="3474718"/>
            <a:ext cx="1366788" cy="2400657"/>
          </a:xfrm>
          <a:prstGeom prst="rect">
            <a:avLst/>
          </a:prstGeom>
          <a:noFill/>
        </p:spPr>
        <p:txBody>
          <a:bodyPr wrap="square" rtlCol="0">
            <a:spAutoFit/>
          </a:bodyPr>
          <a:lstStyle/>
          <a:p>
            <a:r>
              <a:rPr lang="en-US" sz="1700" dirty="0">
                <a:solidFill>
                  <a:schemeClr val="bg1"/>
                </a:solidFill>
              </a:rPr>
              <a:t>Scholarly and contextual, with implications for practice</a:t>
            </a:r>
          </a:p>
          <a:p>
            <a:endParaRPr lang="en-US" sz="1700" dirty="0">
              <a:solidFill>
                <a:schemeClr val="bg1"/>
              </a:solidFill>
            </a:endParaRPr>
          </a:p>
          <a:p>
            <a:endParaRPr lang="en-US" sz="1600" dirty="0">
              <a:solidFill>
                <a:schemeClr val="bg1"/>
              </a:solidFill>
            </a:endParaRPr>
          </a:p>
          <a:p>
            <a:r>
              <a:rPr lang="en-US" sz="1600" dirty="0">
                <a:solidFill>
                  <a:schemeClr val="bg1"/>
                </a:solidFill>
              </a:rPr>
              <a:t>Letter to administrator</a:t>
            </a:r>
          </a:p>
        </p:txBody>
      </p:sp>
      <p:sp>
        <p:nvSpPr>
          <p:cNvPr id="13" name="TextBox 12"/>
          <p:cNvSpPr txBox="1"/>
          <p:nvPr/>
        </p:nvSpPr>
        <p:spPr>
          <a:xfrm>
            <a:off x="3028705" y="1677614"/>
            <a:ext cx="1395663" cy="1200329"/>
          </a:xfrm>
          <a:prstGeom prst="rect">
            <a:avLst/>
          </a:prstGeom>
          <a:noFill/>
        </p:spPr>
        <p:txBody>
          <a:bodyPr wrap="square" rtlCol="0">
            <a:spAutoFit/>
          </a:bodyPr>
          <a:lstStyle/>
          <a:p>
            <a:pPr algn="ctr"/>
            <a:r>
              <a:rPr lang="en-US" sz="2400" dirty="0">
                <a:solidFill>
                  <a:schemeClr val="bg1"/>
                </a:solidFill>
              </a:rPr>
              <a:t>Reviews:</a:t>
            </a:r>
          </a:p>
          <a:p>
            <a:pPr algn="ctr"/>
            <a:r>
              <a:rPr lang="en-US" sz="2400" dirty="0">
                <a:solidFill>
                  <a:schemeClr val="bg1"/>
                </a:solidFill>
              </a:rPr>
              <a:t>Books</a:t>
            </a:r>
          </a:p>
          <a:p>
            <a:pPr algn="ctr"/>
            <a:r>
              <a:rPr lang="en-US" sz="2400" dirty="0">
                <a:solidFill>
                  <a:schemeClr val="bg1"/>
                </a:solidFill>
              </a:rPr>
              <a:t>Articles</a:t>
            </a:r>
          </a:p>
        </p:txBody>
      </p:sp>
    </p:spTree>
    <p:extLst>
      <p:ext uri="{BB962C8B-B14F-4D97-AF65-F5344CB8AC3E}">
        <p14:creationId xmlns:p14="http://schemas.microsoft.com/office/powerpoint/2010/main" val="194444486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b="1" i="1" dirty="0">
                <a:solidFill>
                  <a:schemeClr val="tx1"/>
                </a:solidFill>
              </a:rPr>
              <a:t>Journal  </a:t>
            </a:r>
            <a:r>
              <a:rPr lang="en-US" b="1" dirty="0">
                <a:solidFill>
                  <a:schemeClr val="tx1"/>
                </a:solidFill>
              </a:rPr>
              <a:t>Purpose</a:t>
            </a:r>
            <a:endParaRPr lang="en-US" dirty="0">
              <a:solidFill>
                <a:schemeClr val="tx1"/>
              </a:solidFill>
            </a:endParaRPr>
          </a:p>
        </p:txBody>
      </p:sp>
      <p:sp>
        <p:nvSpPr>
          <p:cNvPr id="3" name="Rectangle 3"/>
          <p:cNvSpPr>
            <a:spLocks noChangeArrowheads="1"/>
          </p:cNvSpPr>
          <p:nvPr/>
        </p:nvSpPr>
        <p:spPr bwMode="auto">
          <a:xfrm>
            <a:off x="4353845" y="1668204"/>
            <a:ext cx="582369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marL="457200" indent="-457200">
              <a:lnSpc>
                <a:spcPct val="90000"/>
              </a:lnSpc>
              <a:buFont typeface="Wingdings" panose="05000000000000000000" pitchFamily="2" charset="2"/>
              <a:buChar char="Ø"/>
              <a:defRPr/>
            </a:pPr>
            <a:r>
              <a:rPr lang="en-US" sz="2800" dirty="0">
                <a:latin typeface="Calibri" pitchFamily="34" charset="0"/>
              </a:rPr>
              <a:t>Professional publication</a:t>
            </a:r>
          </a:p>
          <a:p>
            <a:pPr marL="914400" lvl="1" indent="-457200">
              <a:lnSpc>
                <a:spcPct val="90000"/>
              </a:lnSpc>
              <a:buFont typeface="Courier New" panose="02070309020205020404" pitchFamily="49" charset="0"/>
              <a:buChar char="o"/>
              <a:defRPr/>
            </a:pPr>
            <a:r>
              <a:rPr lang="en-US" sz="2800" dirty="0">
                <a:latin typeface="Calibri" pitchFamily="34" charset="0"/>
              </a:rPr>
              <a:t>Blind-reviewed</a:t>
            </a:r>
          </a:p>
          <a:p>
            <a:pPr marL="914400" lvl="1" indent="-457200">
              <a:lnSpc>
                <a:spcPct val="90000"/>
              </a:lnSpc>
              <a:buFont typeface="Courier New" panose="02070309020205020404" pitchFamily="49" charset="0"/>
              <a:buChar char="o"/>
              <a:defRPr/>
            </a:pPr>
            <a:r>
              <a:rPr lang="en-US" sz="2800" dirty="0">
                <a:latin typeface="Calibri" pitchFamily="34" charset="0"/>
              </a:rPr>
              <a:t>Peer-refereed</a:t>
            </a:r>
          </a:p>
          <a:p>
            <a:pPr marL="457200" indent="-457200">
              <a:lnSpc>
                <a:spcPct val="90000"/>
              </a:lnSpc>
              <a:buFont typeface="Wingdings" panose="05000000000000000000" pitchFamily="2" charset="2"/>
              <a:buChar char="Ø"/>
              <a:defRPr/>
            </a:pPr>
            <a:r>
              <a:rPr lang="en-US" sz="2800" dirty="0">
                <a:latin typeface="Calibri" pitchFamily="34" charset="0"/>
              </a:rPr>
              <a:t>Published twice a year</a:t>
            </a:r>
          </a:p>
          <a:p>
            <a:pPr marL="457200" indent="-457200">
              <a:lnSpc>
                <a:spcPct val="90000"/>
              </a:lnSpc>
              <a:buFont typeface="Wingdings" panose="05000000000000000000" pitchFamily="2" charset="2"/>
              <a:buChar char="Ø"/>
              <a:defRPr/>
            </a:pPr>
            <a:r>
              <a:rPr lang="en-US" sz="2800" dirty="0">
                <a:latin typeface="Calibri" pitchFamily="34" charset="0"/>
              </a:rPr>
              <a:t>Scholarly articles on research, theory &amp; practice</a:t>
            </a:r>
            <a:endParaRPr lang="en-US" sz="3200" dirty="0">
              <a:latin typeface="Calibri" pitchFamily="34" charset="0"/>
            </a:endParaRPr>
          </a:p>
          <a:p>
            <a:pPr>
              <a:lnSpc>
                <a:spcPct val="90000"/>
              </a:lnSpc>
              <a:defRPr/>
            </a:pPr>
            <a:endParaRPr lang="en-US" sz="3200" dirty="0">
              <a:latin typeface="Calibri" pitchFamily="34" charset="0"/>
            </a:endParaRPr>
          </a:p>
        </p:txBody>
      </p:sp>
      <p:sp>
        <p:nvSpPr>
          <p:cNvPr id="4" name="Rectangle 2"/>
          <p:cNvSpPr>
            <a:spLocks noChangeArrowheads="1"/>
          </p:cNvSpPr>
          <p:nvPr/>
        </p:nvSpPr>
        <p:spPr bwMode="auto">
          <a:xfrm>
            <a:off x="10545771" y="826092"/>
            <a:ext cx="1535870" cy="5115246"/>
          </a:xfrm>
          <a:prstGeom prst="rect">
            <a:avLst/>
          </a:prstGeom>
          <a:noFill/>
          <a:ln w="9525">
            <a:noFill/>
            <a:miter lim="800000"/>
            <a:headEnd/>
            <a:tailEnd/>
          </a:ln>
        </p:spPr>
        <p:txBody>
          <a:bodyPr wrap="square">
            <a:spAutoFit/>
          </a:bodyPr>
          <a:lstStyle/>
          <a:p>
            <a:pPr>
              <a:lnSpc>
                <a:spcPct val="80000"/>
              </a:lnSpc>
              <a:buFont typeface="Arial" charset="0"/>
              <a:buNone/>
            </a:pPr>
            <a:r>
              <a:rPr lang="en-US" sz="2400" i="1" dirty="0">
                <a:latin typeface="Calibri" pitchFamily="34" charset="0"/>
              </a:rPr>
              <a:t>The NACADA Journal exists to advance scholarly discourse about the research, theory, and practice of academic advising in higher education.</a:t>
            </a:r>
          </a:p>
          <a:p>
            <a:pPr>
              <a:lnSpc>
                <a:spcPct val="80000"/>
              </a:lnSpc>
              <a:buFont typeface="Arial" charset="0"/>
              <a:buNone/>
            </a:pPr>
            <a:endParaRPr lang="en-US" sz="2400" i="1" dirty="0">
              <a:latin typeface="Calibri" pitchFamily="34" charset="0"/>
            </a:endParaRPr>
          </a:p>
        </p:txBody>
      </p:sp>
      <p:sp>
        <p:nvSpPr>
          <p:cNvPr id="6" name="Rectangle 5"/>
          <p:cNvSpPr/>
          <p:nvPr/>
        </p:nvSpPr>
        <p:spPr>
          <a:xfrm>
            <a:off x="2608592" y="5570226"/>
            <a:ext cx="6813905" cy="1077218"/>
          </a:xfrm>
          <a:prstGeom prst="rect">
            <a:avLst/>
          </a:prstGeom>
        </p:spPr>
        <p:txBody>
          <a:bodyPr wrap="square">
            <a:spAutoFit/>
          </a:bodyPr>
          <a:lstStyle/>
          <a:p>
            <a:pPr>
              <a:lnSpc>
                <a:spcPct val="80000"/>
              </a:lnSpc>
              <a:buFont typeface="Arial" charset="0"/>
              <a:buNone/>
            </a:pPr>
            <a:r>
              <a:rPr lang="en-US" sz="2400" dirty="0">
                <a:latin typeface="Calibri" pitchFamily="34" charset="0"/>
              </a:rPr>
              <a:t>NACADA members receive a print copy. All articles can be accessed at </a:t>
            </a:r>
            <a:r>
              <a:rPr lang="en-US" sz="2400" dirty="0">
                <a:latin typeface="Calibri" pitchFamily="34" charset="0"/>
                <a:hlinkClick r:id="rId2"/>
              </a:rPr>
              <a:t>www.nacadajournal.org</a:t>
            </a:r>
            <a:r>
              <a:rPr lang="en-US" sz="2400" dirty="0">
                <a:latin typeface="Calibri" pitchFamily="34" charset="0"/>
              </a:rPr>
              <a:t>.   </a:t>
            </a:r>
          </a:p>
          <a:p>
            <a:pPr>
              <a:lnSpc>
                <a:spcPct val="80000"/>
              </a:lnSpc>
              <a:buFont typeface="Arial" charset="0"/>
              <a:buNone/>
            </a:pPr>
            <a:r>
              <a:rPr lang="en-US" sz="1600" dirty="0">
                <a:latin typeface="Calibri" pitchFamily="34" charset="0"/>
              </a:rPr>
              <a:t/>
            </a:r>
            <a:br>
              <a:rPr lang="en-US" sz="1600" dirty="0">
                <a:latin typeface="Calibri" pitchFamily="34" charset="0"/>
              </a:rPr>
            </a:br>
            <a:r>
              <a:rPr lang="en-US" sz="1600" dirty="0">
                <a:latin typeface="Calibri" pitchFamily="34" charset="0"/>
              </a:rPr>
              <a:t>Download the mobile app! </a:t>
            </a:r>
          </a:p>
        </p:txBody>
      </p:sp>
      <p:sp>
        <p:nvSpPr>
          <p:cNvPr id="7" name="Rounded Rectangle 6"/>
          <p:cNvSpPr/>
          <p:nvPr/>
        </p:nvSpPr>
        <p:spPr>
          <a:xfrm>
            <a:off x="492012" y="1320541"/>
            <a:ext cx="3416236" cy="3998761"/>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5526" y="1747324"/>
            <a:ext cx="2494499" cy="3272782"/>
          </a:xfrm>
          <a:prstGeom prst="rect">
            <a:avLst/>
          </a:prstGeom>
        </p:spPr>
      </p:pic>
    </p:spTree>
    <p:extLst>
      <p:ext uri="{BB962C8B-B14F-4D97-AF65-F5344CB8AC3E}">
        <p14:creationId xmlns:p14="http://schemas.microsoft.com/office/powerpoint/2010/main" val="42579992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2649071" y="451447"/>
            <a:ext cx="5666591" cy="838200"/>
          </a:xfrm>
        </p:spPr>
        <p:txBody>
          <a:bodyPr/>
          <a:lstStyle/>
          <a:p>
            <a:pPr algn="ctr" eaLnBrk="1" hangingPunct="1"/>
            <a:r>
              <a:rPr lang="en-US" b="1" i="1" dirty="0">
                <a:solidFill>
                  <a:schemeClr val="tx1"/>
                </a:solidFill>
              </a:rPr>
              <a:t>Journal </a:t>
            </a:r>
            <a:r>
              <a:rPr lang="en-US" b="1" dirty="0">
                <a:solidFill>
                  <a:schemeClr val="tx1"/>
                </a:solidFill>
              </a:rPr>
              <a:t>Guidelines</a:t>
            </a:r>
            <a:endParaRPr lang="en-US" sz="4000" b="1" dirty="0">
              <a:solidFill>
                <a:schemeClr val="tx1"/>
              </a:solidFill>
            </a:endParaRPr>
          </a:p>
        </p:txBody>
      </p:sp>
      <p:sp>
        <p:nvSpPr>
          <p:cNvPr id="19459" name="Rectangle 3"/>
          <p:cNvSpPr>
            <a:spLocks noGrp="1" noChangeArrowheads="1"/>
          </p:cNvSpPr>
          <p:nvPr>
            <p:ph idx="1"/>
          </p:nvPr>
        </p:nvSpPr>
        <p:spPr>
          <a:xfrm>
            <a:off x="598098" y="1600200"/>
            <a:ext cx="9443049" cy="4714103"/>
          </a:xfrm>
        </p:spPr>
        <p:txBody>
          <a:bodyPr>
            <a:normAutofit fontScale="92500" lnSpcReduction="10000"/>
          </a:bodyPr>
          <a:lstStyle/>
          <a:p>
            <a:pPr>
              <a:spcAft>
                <a:spcPts val="1200"/>
              </a:spcAft>
            </a:pPr>
            <a:r>
              <a:rPr lang="en-US" sz="3200" dirty="0">
                <a:solidFill>
                  <a:schemeClr val="tx1"/>
                </a:solidFill>
                <a:latin typeface="Calibri" pitchFamily="34" charset="0"/>
              </a:rPr>
              <a:t>Manuscripts should not exceed 6,000 words (excluding title page, abstract, and references)</a:t>
            </a:r>
            <a:endParaRPr lang="en-US" dirty="0">
              <a:solidFill>
                <a:schemeClr val="tx1"/>
              </a:solidFill>
              <a:latin typeface="Calibri" pitchFamily="34" charset="0"/>
            </a:endParaRPr>
          </a:p>
          <a:p>
            <a:pPr>
              <a:spcAft>
                <a:spcPts val="1200"/>
              </a:spcAft>
            </a:pPr>
            <a:r>
              <a:rPr lang="en-US" sz="3200" dirty="0">
                <a:solidFill>
                  <a:schemeClr val="tx1"/>
                </a:solidFill>
                <a:latin typeface="Calibri" pitchFamily="34" charset="0"/>
              </a:rPr>
              <a:t>Most articles based upon IRB-approved research that uses standard qualitative or quantitative research methodology, </a:t>
            </a:r>
            <a:r>
              <a:rPr lang="en-US" sz="3200" u="sng" dirty="0">
                <a:solidFill>
                  <a:schemeClr val="tx1"/>
                </a:solidFill>
                <a:latin typeface="Calibri" pitchFamily="34" charset="0"/>
              </a:rPr>
              <a:t>or</a:t>
            </a:r>
            <a:r>
              <a:rPr lang="en-US" sz="3200" dirty="0">
                <a:solidFill>
                  <a:schemeClr val="tx1"/>
                </a:solidFill>
                <a:latin typeface="Calibri" pitchFamily="34" charset="0"/>
              </a:rPr>
              <a:t> humanities-based research, </a:t>
            </a:r>
            <a:r>
              <a:rPr lang="en-US" sz="3200" u="sng" dirty="0">
                <a:solidFill>
                  <a:schemeClr val="tx1"/>
                </a:solidFill>
                <a:latin typeface="Calibri" pitchFamily="34" charset="0"/>
              </a:rPr>
              <a:t>or</a:t>
            </a:r>
            <a:r>
              <a:rPr lang="en-US" sz="3200" dirty="0">
                <a:solidFill>
                  <a:schemeClr val="tx1"/>
                </a:solidFill>
                <a:latin typeface="Calibri" pitchFamily="34" charset="0"/>
              </a:rPr>
              <a:t> theoretical analysis</a:t>
            </a:r>
          </a:p>
          <a:p>
            <a:pPr>
              <a:spcAft>
                <a:spcPts val="1200"/>
              </a:spcAft>
            </a:pPr>
            <a:r>
              <a:rPr lang="en-US" sz="3200" dirty="0">
                <a:solidFill>
                  <a:schemeClr val="tx1"/>
                </a:solidFill>
                <a:latin typeface="Calibri" pitchFamily="34" charset="0"/>
              </a:rPr>
              <a:t>Authors sign copyright release (can’t submit elsewhere until decision is made about acceptance)</a:t>
            </a:r>
          </a:p>
          <a:p>
            <a:pPr eaLnBrk="1" hangingPunct="1">
              <a:lnSpc>
                <a:spcPct val="90000"/>
              </a:lnSpc>
            </a:pPr>
            <a:r>
              <a:rPr lang="en-US" sz="3200" i="1" dirty="0">
                <a:solidFill>
                  <a:schemeClr val="tx1"/>
                </a:solidFill>
                <a:latin typeface="Calibri" pitchFamily="34" charset="0"/>
              </a:rPr>
              <a:t>Journal</a:t>
            </a:r>
            <a:r>
              <a:rPr lang="en-US" sz="3200" dirty="0">
                <a:solidFill>
                  <a:schemeClr val="tx1"/>
                </a:solidFill>
                <a:latin typeface="Calibri" pitchFamily="34" charset="0"/>
              </a:rPr>
              <a:t> and APA style guides</a:t>
            </a:r>
          </a:p>
          <a:p>
            <a:pPr lvl="1">
              <a:lnSpc>
                <a:spcPct val="90000"/>
              </a:lnSpc>
            </a:pPr>
            <a:r>
              <a:rPr lang="en-US" sz="2000" dirty="0">
                <a:solidFill>
                  <a:schemeClr val="tx1"/>
                </a:solidFill>
                <a:latin typeface="Calibri" pitchFamily="34" charset="0"/>
                <a:hlinkClick r:id="rId2"/>
              </a:rPr>
              <a:t>https://www.nacada.ksu.edu/Resources/Journal</a:t>
            </a:r>
            <a:endParaRPr lang="en-US" sz="2000" dirty="0">
              <a:solidFill>
                <a:schemeClr val="tx1"/>
              </a:solidFill>
              <a:latin typeface="Calibri" pitchFamily="34" charset="0"/>
            </a:endParaRPr>
          </a:p>
          <a:p>
            <a:pPr lvl="1">
              <a:lnSpc>
                <a:spcPct val="90000"/>
              </a:lnSpc>
            </a:pPr>
            <a:endParaRPr lang="en-US" sz="2000" dirty="0">
              <a:solidFill>
                <a:schemeClr val="tx1"/>
              </a:solidFill>
              <a:latin typeface="Calibri" pitchFamily="34" charset="0"/>
            </a:endParaRPr>
          </a:p>
        </p:txBody>
      </p:sp>
      <p:sp>
        <p:nvSpPr>
          <p:cNvPr id="5" name="Flowchart: Multidocument 4"/>
          <p:cNvSpPr/>
          <p:nvPr/>
        </p:nvSpPr>
        <p:spPr>
          <a:xfrm>
            <a:off x="10426460" y="870547"/>
            <a:ext cx="1702279" cy="1343565"/>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Appropriate</a:t>
            </a:r>
          </a:p>
        </p:txBody>
      </p:sp>
      <p:sp>
        <p:nvSpPr>
          <p:cNvPr id="8" name="Flowchart: Multidocument 7"/>
          <p:cNvSpPr/>
          <p:nvPr/>
        </p:nvSpPr>
        <p:spPr>
          <a:xfrm>
            <a:off x="10426459" y="2733135"/>
            <a:ext cx="1702279" cy="1343565"/>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Original</a:t>
            </a:r>
          </a:p>
        </p:txBody>
      </p:sp>
      <p:sp>
        <p:nvSpPr>
          <p:cNvPr id="9" name="Flowchart: Multidocument 8"/>
          <p:cNvSpPr/>
          <p:nvPr/>
        </p:nvSpPr>
        <p:spPr>
          <a:xfrm>
            <a:off x="10426460" y="4620162"/>
            <a:ext cx="1702279" cy="1343565"/>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Applicable</a:t>
            </a:r>
          </a:p>
        </p:txBody>
      </p:sp>
    </p:spTree>
    <p:extLst>
      <p:ext uri="{BB962C8B-B14F-4D97-AF65-F5344CB8AC3E}">
        <p14:creationId xmlns:p14="http://schemas.microsoft.com/office/powerpoint/2010/main" val="271952311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animEffect transition="in" filter="fade">
                                      <p:cBhvr>
                                        <p:cTn id="7" dur="500"/>
                                        <p:tgtEl>
                                          <p:spTgt spid="19459">
                                            <p:txEl>
                                              <p:pRg st="0" end="0"/>
                                            </p:txEl>
                                          </p:spTgt>
                                        </p:tgtEl>
                                      </p:cBhvr>
                                    </p:animEffect>
                                    <p:anim calcmode="lin" valueType="num">
                                      <p:cBhvr>
                                        <p:cTn id="8" dur="500" fill="hold"/>
                                        <p:tgtEl>
                                          <p:spTgt spid="19459">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945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9459">
                                            <p:txEl>
                                              <p:pRg st="1" end="1"/>
                                            </p:txEl>
                                          </p:spTgt>
                                        </p:tgtEl>
                                        <p:attrNameLst>
                                          <p:attrName>style.visibility</p:attrName>
                                        </p:attrNameLst>
                                      </p:cBhvr>
                                      <p:to>
                                        <p:strVal val="visible"/>
                                      </p:to>
                                    </p:set>
                                    <p:animEffect transition="in" filter="fade">
                                      <p:cBhvr>
                                        <p:cTn id="14" dur="500"/>
                                        <p:tgtEl>
                                          <p:spTgt spid="19459">
                                            <p:txEl>
                                              <p:pRg st="1" end="1"/>
                                            </p:txEl>
                                          </p:spTgt>
                                        </p:tgtEl>
                                      </p:cBhvr>
                                    </p:animEffect>
                                    <p:anim calcmode="lin" valueType="num">
                                      <p:cBhvr>
                                        <p:cTn id="15" dur="500" fill="hold"/>
                                        <p:tgtEl>
                                          <p:spTgt spid="19459">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945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9459">
                                            <p:txEl>
                                              <p:pRg st="2" end="2"/>
                                            </p:txEl>
                                          </p:spTgt>
                                        </p:tgtEl>
                                        <p:attrNameLst>
                                          <p:attrName>style.visibility</p:attrName>
                                        </p:attrNameLst>
                                      </p:cBhvr>
                                      <p:to>
                                        <p:strVal val="visible"/>
                                      </p:to>
                                    </p:set>
                                    <p:animEffect transition="in" filter="fade">
                                      <p:cBhvr>
                                        <p:cTn id="21" dur="500"/>
                                        <p:tgtEl>
                                          <p:spTgt spid="19459">
                                            <p:txEl>
                                              <p:pRg st="2" end="2"/>
                                            </p:txEl>
                                          </p:spTgt>
                                        </p:tgtEl>
                                      </p:cBhvr>
                                    </p:animEffect>
                                    <p:anim calcmode="lin" valueType="num">
                                      <p:cBhvr>
                                        <p:cTn id="22" dur="500" fill="hold"/>
                                        <p:tgtEl>
                                          <p:spTgt spid="19459">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945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9459">
                                            <p:txEl>
                                              <p:pRg st="3" end="3"/>
                                            </p:txEl>
                                          </p:spTgt>
                                        </p:tgtEl>
                                        <p:attrNameLst>
                                          <p:attrName>style.visibility</p:attrName>
                                        </p:attrNameLst>
                                      </p:cBhvr>
                                      <p:to>
                                        <p:strVal val="visible"/>
                                      </p:to>
                                    </p:set>
                                    <p:animEffect transition="in" filter="fade">
                                      <p:cBhvr>
                                        <p:cTn id="28" dur="500"/>
                                        <p:tgtEl>
                                          <p:spTgt spid="19459">
                                            <p:txEl>
                                              <p:pRg st="3" end="3"/>
                                            </p:txEl>
                                          </p:spTgt>
                                        </p:tgtEl>
                                      </p:cBhvr>
                                    </p:animEffect>
                                    <p:anim calcmode="lin" valueType="num">
                                      <p:cBhvr>
                                        <p:cTn id="29" dur="500" fill="hold"/>
                                        <p:tgtEl>
                                          <p:spTgt spid="19459">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945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le 5"/>
          <p:cNvSpPr/>
          <p:nvPr/>
        </p:nvSpPr>
        <p:spPr>
          <a:xfrm>
            <a:off x="9134717" y="4112479"/>
            <a:ext cx="2729275" cy="1865933"/>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a:spLocks noGrp="1" noChangeArrowheads="1"/>
          </p:cNvSpPr>
          <p:nvPr>
            <p:ph type="title"/>
          </p:nvPr>
        </p:nvSpPr>
        <p:spPr>
          <a:xfrm>
            <a:off x="2086984" y="498588"/>
            <a:ext cx="7452263" cy="762000"/>
          </a:xfrm>
        </p:spPr>
        <p:txBody>
          <a:bodyPr>
            <a:normAutofit fontScale="90000"/>
          </a:bodyPr>
          <a:lstStyle/>
          <a:p>
            <a:pPr eaLnBrk="1" hangingPunct="1"/>
            <a:r>
              <a:rPr lang="en-US" sz="4000" b="1" dirty="0">
                <a:solidFill>
                  <a:schemeClr val="tx1"/>
                </a:solidFill>
              </a:rPr>
              <a:t>Manuscript Review Process (overall)</a:t>
            </a:r>
          </a:p>
        </p:txBody>
      </p:sp>
      <p:sp>
        <p:nvSpPr>
          <p:cNvPr id="4" name="Rectangle 3"/>
          <p:cNvSpPr txBox="1">
            <a:spLocks noChangeArrowheads="1"/>
          </p:cNvSpPr>
          <p:nvPr/>
        </p:nvSpPr>
        <p:spPr>
          <a:xfrm>
            <a:off x="594129" y="1503887"/>
            <a:ext cx="9617446" cy="5079478"/>
          </a:xfrm>
          <a:prstGeom prst="rect">
            <a:avLst/>
          </a:prstGeom>
        </p:spPr>
        <p:txBody>
          <a:bodyPr>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514350" indent="-514350">
              <a:spcBef>
                <a:spcPts val="1200"/>
              </a:spcBef>
              <a:buFont typeface="+mj-lt"/>
              <a:buAutoNum type="arabicPeriod"/>
            </a:pPr>
            <a:r>
              <a:rPr lang="en-US" dirty="0">
                <a:latin typeface="Calibri" pitchFamily="34" charset="0"/>
              </a:rPr>
              <a:t>Co-Editors read each manuscript; determine readiness to go to Manuscript Reviewers</a:t>
            </a:r>
          </a:p>
          <a:p>
            <a:pPr lvl="1">
              <a:spcBef>
                <a:spcPts val="1200"/>
              </a:spcBef>
            </a:pPr>
            <a:r>
              <a:rPr lang="en-US" sz="2600" dirty="0">
                <a:latin typeface="Calibri" pitchFamily="34" charset="0"/>
              </a:rPr>
              <a:t>Co-Editors work directly with authors if significant revision is needed before blind review </a:t>
            </a:r>
          </a:p>
          <a:p>
            <a:pPr marL="514350" indent="-514350">
              <a:spcBef>
                <a:spcPts val="1200"/>
              </a:spcBef>
              <a:buFont typeface="+mj-lt"/>
              <a:buAutoNum type="arabicPeriod"/>
            </a:pPr>
            <a:r>
              <a:rPr lang="en-US" dirty="0">
                <a:latin typeface="Calibri" pitchFamily="34" charset="0"/>
              </a:rPr>
              <a:t>Three Manuscript Reviewers read article (no author identification) and write an independent review</a:t>
            </a:r>
          </a:p>
          <a:p>
            <a:pPr marL="514350" indent="-514350">
              <a:spcBef>
                <a:spcPts val="1200"/>
              </a:spcBef>
              <a:buFont typeface="+mj-lt"/>
              <a:buAutoNum type="arabicPeriod"/>
            </a:pPr>
            <a:r>
              <a:rPr lang="en-US" dirty="0">
                <a:latin typeface="Calibri" pitchFamily="34" charset="0"/>
              </a:rPr>
              <a:t>Co-Editors read reviews and re-read manuscript</a:t>
            </a:r>
          </a:p>
          <a:p>
            <a:pPr marL="514350" indent="-514350">
              <a:spcBef>
                <a:spcPts val="1200"/>
              </a:spcBef>
              <a:buFont typeface="+mj-lt"/>
              <a:buAutoNum type="arabicPeriod"/>
            </a:pPr>
            <a:r>
              <a:rPr lang="en-US" dirty="0">
                <a:latin typeface="Calibri" pitchFamily="34" charset="0"/>
              </a:rPr>
              <a:t>Co-Editors write an Editorial Decision Letter</a:t>
            </a:r>
          </a:p>
          <a:p>
            <a:pPr lvl="1">
              <a:spcBef>
                <a:spcPts val="1200"/>
              </a:spcBef>
            </a:pPr>
            <a:r>
              <a:rPr lang="en-US" sz="2000" dirty="0">
                <a:latin typeface="Calibri" pitchFamily="34" charset="0"/>
              </a:rPr>
              <a:t>Decisions: Accept, Revise study/manuscript, Reject</a:t>
            </a:r>
          </a:p>
          <a:p>
            <a:pPr marL="514350" indent="-514350">
              <a:spcBef>
                <a:spcPts val="1200"/>
              </a:spcBef>
              <a:buFont typeface="+mj-lt"/>
              <a:buAutoNum type="arabicPeriod"/>
            </a:pPr>
            <a:r>
              <a:rPr lang="en-US" dirty="0">
                <a:latin typeface="Calibri" pitchFamily="34" charset="0"/>
              </a:rPr>
              <a:t>Approximately 30% of manuscripts are published</a:t>
            </a:r>
          </a:p>
        </p:txBody>
      </p:sp>
      <p:pic>
        <p:nvPicPr>
          <p:cNvPr id="5" name="Picture 4" descr="poor-&lt;strong&gt;review&lt;/strong&gt;-and-peer-&lt;strong&gt;review&lt;/strong&gt;.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431782" y="4265653"/>
            <a:ext cx="2223338" cy="1515018"/>
          </a:xfrm>
          <a:prstGeom prst="rect">
            <a:avLst/>
          </a:prstGeom>
        </p:spPr>
      </p:pic>
    </p:spTree>
    <p:extLst>
      <p:ext uri="{BB962C8B-B14F-4D97-AF65-F5344CB8AC3E}">
        <p14:creationId xmlns:p14="http://schemas.microsoft.com/office/powerpoint/2010/main" val="3120488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par>
                                <p:cTn id="38" presetID="53" presetClass="entr" presetSubtype="16" fill="hold" nodeType="withEffect">
                                  <p:stCondLst>
                                    <p:cond delay="0"/>
                                  </p:stCondLst>
                                  <p:childTnLst>
                                    <p:set>
                                      <p:cBhvr>
                                        <p:cTn id="39" dur="1" fill="hold">
                                          <p:stCondLst>
                                            <p:cond delay="0"/>
                                          </p:stCondLst>
                                        </p:cTn>
                                        <p:tgtEl>
                                          <p:spTgt spid="4">
                                            <p:txEl>
                                              <p:pRg st="5" end="5"/>
                                            </p:txEl>
                                          </p:spTgt>
                                        </p:tgtEl>
                                        <p:attrNameLst>
                                          <p:attrName>style.visibility</p:attrName>
                                        </p:attrNameLst>
                                      </p:cBhvr>
                                      <p:to>
                                        <p:strVal val="visible"/>
                                      </p:to>
                                    </p:set>
                                    <p:anim calcmode="lin" valueType="num">
                                      <p:cBhvr>
                                        <p:cTn id="40"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1"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2" dur="500"/>
                                        <p:tgtEl>
                                          <p:spTgt spid="4">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53" presetClass="entr" presetSubtype="16" fill="hold" nodeType="clickEffect">
                                  <p:stCondLst>
                                    <p:cond delay="0"/>
                                  </p:stCondLst>
                                  <p:childTnLst>
                                    <p:set>
                                      <p:cBhvr>
                                        <p:cTn id="46" dur="1" fill="hold">
                                          <p:stCondLst>
                                            <p:cond delay="0"/>
                                          </p:stCondLst>
                                        </p:cTn>
                                        <p:tgtEl>
                                          <p:spTgt spid="4">
                                            <p:txEl>
                                              <p:pRg st="6" end="6"/>
                                            </p:txEl>
                                          </p:spTgt>
                                        </p:tgtEl>
                                        <p:attrNameLst>
                                          <p:attrName>style.visibility</p:attrName>
                                        </p:attrNameLst>
                                      </p:cBhvr>
                                      <p:to>
                                        <p:strVal val="visible"/>
                                      </p:to>
                                    </p:set>
                                    <p:anim calcmode="lin" valueType="num">
                                      <p:cBhvr>
                                        <p:cTn id="47"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8"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9" dur="500"/>
                                        <p:tgtEl>
                                          <p:spTgt spid="4">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4334" y="365125"/>
            <a:ext cx="10464200" cy="915035"/>
          </a:xfrm>
        </p:spPr>
        <p:txBody>
          <a:bodyPr>
            <a:normAutofit fontScale="90000"/>
          </a:bodyPr>
          <a:lstStyle/>
          <a:p>
            <a:r>
              <a:rPr lang="en-US" dirty="0">
                <a:solidFill>
                  <a:schemeClr val="tx1"/>
                </a:solidFill>
              </a:rPr>
              <a:t>What happens after “revise and resubmit”?</a:t>
            </a:r>
          </a:p>
        </p:txBody>
      </p:sp>
      <p:pic>
        <p:nvPicPr>
          <p:cNvPr id="5" name="Picture 4" descr="SH-Im-Fine | black &amp; white drawing, cartoon - free to downlo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56899" y="5602600"/>
            <a:ext cx="1524000" cy="1097280"/>
          </a:xfrm>
          <a:prstGeom prst="rect">
            <a:avLst/>
          </a:prstGeom>
        </p:spPr>
      </p:pic>
      <p:sp>
        <p:nvSpPr>
          <p:cNvPr id="3" name="TextBox 2"/>
          <p:cNvSpPr txBox="1"/>
          <p:nvPr/>
        </p:nvSpPr>
        <p:spPr>
          <a:xfrm>
            <a:off x="434334" y="1535502"/>
            <a:ext cx="9546565" cy="4370427"/>
          </a:xfrm>
          <a:prstGeom prst="rect">
            <a:avLst/>
          </a:prstGeom>
          <a:noFill/>
        </p:spPr>
        <p:txBody>
          <a:bodyPr wrap="square" rtlCol="0">
            <a:spAutoFit/>
          </a:bodyPr>
          <a:lstStyle/>
          <a:p>
            <a:pPr marL="457200" indent="-457200">
              <a:buFont typeface="Arial" panose="020B0604020202020204" pitchFamily="34" charset="0"/>
              <a:buChar char="•"/>
              <a:tabLst>
                <a:tab pos="401638" algn="l"/>
              </a:tabLst>
            </a:pPr>
            <a:r>
              <a:rPr lang="en-US" sz="2600" dirty="0"/>
              <a:t>Author decides whether to revise and lets the editors know of intent (author is given about 3 months to work on next draft)</a:t>
            </a:r>
          </a:p>
          <a:p>
            <a:pPr lvl="1">
              <a:tabLst>
                <a:tab pos="401638" algn="l"/>
              </a:tabLst>
            </a:pPr>
            <a:r>
              <a:rPr lang="en-US" sz="2600" i="1" dirty="0"/>
              <a:t>	Note: Consider copyright release agreement</a:t>
            </a:r>
          </a:p>
          <a:p>
            <a:pPr marL="457200" indent="-457200">
              <a:buFont typeface="Arial" panose="020B0604020202020204" pitchFamily="34" charset="0"/>
              <a:buChar char="•"/>
              <a:tabLst>
                <a:tab pos="401638" algn="l"/>
              </a:tabLst>
            </a:pPr>
            <a:r>
              <a:rPr lang="en-US" sz="2600" dirty="0"/>
              <a:t>Author carefully considers the feedback from reviewers, reaches out to the co-editors and other critical friends, and re-writes</a:t>
            </a:r>
          </a:p>
          <a:p>
            <a:pPr marL="457200" indent="-457200">
              <a:buFont typeface="Arial" panose="020B0604020202020204" pitchFamily="34" charset="0"/>
              <a:buChar char="•"/>
              <a:tabLst>
                <a:tab pos="401638" algn="l"/>
              </a:tabLst>
            </a:pPr>
            <a:r>
              <a:rPr lang="en-US" sz="2600" dirty="0"/>
              <a:t>Manuscript is resubmitted, including a companion document that addresses the revisions made </a:t>
            </a:r>
          </a:p>
          <a:p>
            <a:pPr lvl="1">
              <a:buFont typeface="Wingdings" panose="05000000000000000000" pitchFamily="2" charset="2"/>
              <a:buChar char="ü"/>
              <a:tabLst>
                <a:tab pos="401638" algn="l"/>
              </a:tabLst>
            </a:pPr>
            <a:r>
              <a:rPr lang="en-US" sz="2600" dirty="0"/>
              <a:t>(hint for success: </a:t>
            </a:r>
            <a:r>
              <a:rPr lang="en-US" sz="2600" u="sng" dirty="0"/>
              <a:t>directly address the reviewers’ suggestions</a:t>
            </a:r>
            <a:r>
              <a:rPr lang="en-US" sz="2600" dirty="0"/>
              <a:t>)</a:t>
            </a:r>
          </a:p>
          <a:p>
            <a:pPr marL="457200" indent="-457200">
              <a:buFont typeface="Arial" panose="020B0604020202020204" pitchFamily="34" charset="0"/>
              <a:buChar char="•"/>
              <a:tabLst>
                <a:tab pos="401638" algn="l"/>
              </a:tabLst>
            </a:pPr>
            <a:r>
              <a:rPr lang="en-US" sz="2600" dirty="0"/>
              <a:t>Revised manuscript goes back out to reviewers</a:t>
            </a:r>
          </a:p>
          <a:p>
            <a:pPr marL="457200" indent="-457200">
              <a:buFont typeface="Arial" panose="020B0604020202020204" pitchFamily="34" charset="0"/>
              <a:buChar char="•"/>
              <a:tabLst>
                <a:tab pos="401638" algn="l"/>
              </a:tabLst>
            </a:pPr>
            <a:r>
              <a:rPr lang="en-US" sz="2600" dirty="0"/>
              <a:t>Editorial decision is made</a:t>
            </a:r>
          </a:p>
          <a:p>
            <a:endParaRPr lang="en-US" b="1" dirty="0"/>
          </a:p>
        </p:txBody>
      </p:sp>
    </p:spTree>
    <p:extLst>
      <p:ext uri="{BB962C8B-B14F-4D97-AF65-F5344CB8AC3E}">
        <p14:creationId xmlns:p14="http://schemas.microsoft.com/office/powerpoint/2010/main" val="3701554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Aspects of scholarship</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08208618"/>
              </p:ext>
            </p:extLst>
          </p:nvPr>
        </p:nvGraphicFramePr>
        <p:xfrm>
          <a:off x="627184" y="1443787"/>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0489304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a:solidFill>
                  <a:schemeClr val="tx1"/>
                </a:solidFill>
              </a:rPr>
              <a:t>What happens after acceptance?</a:t>
            </a:r>
          </a:p>
        </p:txBody>
      </p:sp>
      <p:sp>
        <p:nvSpPr>
          <p:cNvPr id="3" name="Title 1"/>
          <p:cNvSpPr txBox="1">
            <a:spLocks/>
          </p:cNvSpPr>
          <p:nvPr/>
        </p:nvSpPr>
        <p:spPr>
          <a:xfrm>
            <a:off x="898927" y="609600"/>
            <a:ext cx="9845273" cy="1280890"/>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b="0" kern="1200" baseline="0">
                <a:solidFill>
                  <a:srgbClr val="4E4F4F"/>
                </a:solidFill>
                <a:latin typeface="Franklin Gothic Medium" charset="0"/>
                <a:ea typeface="Franklin Gothic Medium" charset="0"/>
                <a:cs typeface="Franklin Gothic Medium" charset="0"/>
              </a:defRPr>
            </a:lvl1pPr>
          </a:lstStyle>
          <a:p>
            <a:r>
              <a:rPr lang="en-US" dirty="0">
                <a:solidFill>
                  <a:srgbClr val="C00000"/>
                </a:solidFill>
              </a:rPr>
              <a:t>	</a:t>
            </a:r>
          </a:p>
        </p:txBody>
      </p:sp>
      <p:sp>
        <p:nvSpPr>
          <p:cNvPr id="4" name="Content Placeholder 2"/>
          <p:cNvSpPr txBox="1">
            <a:spLocks/>
          </p:cNvSpPr>
          <p:nvPr/>
        </p:nvSpPr>
        <p:spPr>
          <a:xfrm>
            <a:off x="594128" y="1447800"/>
            <a:ext cx="9914509" cy="5257800"/>
          </a:xfrm>
          <a:prstGeom prst="rect">
            <a:avLst/>
          </a:prstGeom>
        </p:spPr>
        <p:txBody>
          <a:bodyPr>
            <a:no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dirty="0"/>
              <a:t>                    </a:t>
            </a:r>
            <a:r>
              <a:rPr lang="en-US" b="1" dirty="0">
                <a:solidFill>
                  <a:srgbClr val="0070C0"/>
                </a:solidFill>
              </a:rPr>
              <a:t>Developmental </a:t>
            </a:r>
            <a:r>
              <a:rPr lang="en-US" dirty="0"/>
              <a:t>copy editing process</a:t>
            </a:r>
          </a:p>
          <a:p>
            <a:r>
              <a:rPr lang="en-US" dirty="0"/>
              <a:t>Accepted manuscripts sent to the Copy Editor(s) </a:t>
            </a:r>
          </a:p>
          <a:p>
            <a:r>
              <a:rPr lang="en-US" dirty="0"/>
              <a:t>Edits </a:t>
            </a:r>
          </a:p>
          <a:p>
            <a:pPr lvl="1">
              <a:buFont typeface="Wingdings" panose="05000000000000000000" pitchFamily="2" charset="2"/>
              <a:buChar char="ü"/>
            </a:pPr>
            <a:r>
              <a:rPr lang="en-US" sz="2800" dirty="0"/>
              <a:t>Clarify meaning and eliminate jargon</a:t>
            </a:r>
          </a:p>
          <a:p>
            <a:pPr lvl="1">
              <a:buFont typeface="Wingdings" panose="05000000000000000000" pitchFamily="2" charset="2"/>
              <a:buChar char="ü"/>
            </a:pPr>
            <a:r>
              <a:rPr lang="en-US" sz="2800" dirty="0"/>
              <a:t>Check mechanics and APA compliance</a:t>
            </a:r>
          </a:p>
          <a:p>
            <a:pPr lvl="1">
              <a:buFont typeface="Wingdings" panose="05000000000000000000" pitchFamily="2" charset="2"/>
              <a:buChar char="ü"/>
            </a:pPr>
            <a:r>
              <a:rPr lang="en-US" sz="2800" dirty="0"/>
              <a:t>Check internal consistency of facts and citations</a:t>
            </a:r>
          </a:p>
          <a:p>
            <a:r>
              <a:rPr lang="en-US" dirty="0"/>
              <a:t>Author receives edited manuscript with queries where needed</a:t>
            </a:r>
          </a:p>
          <a:p>
            <a:r>
              <a:rPr lang="en-US" dirty="0"/>
              <a:t>Authors return manuscript to Copy Editor (quick turnaround)</a:t>
            </a:r>
          </a:p>
          <a:p>
            <a:r>
              <a:rPr lang="en-US" dirty="0"/>
              <a:t>Full editing process takes approx. one month</a:t>
            </a:r>
          </a:p>
          <a:p>
            <a:endParaRPr lang="en-US" dirty="0"/>
          </a:p>
        </p:txBody>
      </p:sp>
      <p:pic>
        <p:nvPicPr>
          <p:cNvPr id="5" name="Picture 4" descr="File:&lt;strong&gt;Edit&lt;/strong&gt; font awesome.svg - Wikimedia Common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554153" y="2134965"/>
            <a:ext cx="2380093" cy="2380093"/>
          </a:xfrm>
          <a:prstGeom prst="rect">
            <a:avLst/>
          </a:prstGeom>
        </p:spPr>
      </p:pic>
    </p:spTree>
    <p:extLst>
      <p:ext uri="{BB962C8B-B14F-4D97-AF65-F5344CB8AC3E}">
        <p14:creationId xmlns:p14="http://schemas.microsoft.com/office/powerpoint/2010/main" val="3163064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par>
                                <p:cTn id="17" presetID="53" presetClass="entr" presetSubtype="16" fill="hold" nodeType="with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anim calcmode="lin" valueType="num">
                                      <p:cBhvr>
                                        <p:cTn id="19"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0"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1" dur="500"/>
                                        <p:tgtEl>
                                          <p:spTgt spid="4">
                                            <p:txEl>
                                              <p:pRg st="3" end="3"/>
                                            </p:txEl>
                                          </p:spTgt>
                                        </p:tgtEl>
                                      </p:cBhvr>
                                    </p:animEffect>
                                  </p:childTnLst>
                                </p:cTn>
                              </p:par>
                              <p:par>
                                <p:cTn id="22" presetID="53" presetClass="entr" presetSubtype="16" fill="hold" nodeType="withEffect">
                                  <p:stCondLst>
                                    <p:cond delay="0"/>
                                  </p:stCondLst>
                                  <p:childTnLst>
                                    <p:set>
                                      <p:cBhvr>
                                        <p:cTn id="23" dur="1" fill="hold">
                                          <p:stCondLst>
                                            <p:cond delay="0"/>
                                          </p:stCondLst>
                                        </p:cTn>
                                        <p:tgtEl>
                                          <p:spTgt spid="4">
                                            <p:txEl>
                                              <p:pRg st="4" end="4"/>
                                            </p:txEl>
                                          </p:spTgt>
                                        </p:tgtEl>
                                        <p:attrNameLst>
                                          <p:attrName>style.visibility</p:attrName>
                                        </p:attrNameLst>
                                      </p:cBhvr>
                                      <p:to>
                                        <p:strVal val="visible"/>
                                      </p:to>
                                    </p:set>
                                    <p:anim calcmode="lin" valueType="num">
                                      <p:cBhvr>
                                        <p:cTn id="24"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5"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26" dur="500"/>
                                        <p:tgtEl>
                                          <p:spTgt spid="4">
                                            <p:txEl>
                                              <p:pRg st="4" end="4"/>
                                            </p:txEl>
                                          </p:spTgt>
                                        </p:tgtEl>
                                      </p:cBhvr>
                                    </p:animEffect>
                                  </p:childTnLst>
                                </p:cTn>
                              </p:par>
                              <p:par>
                                <p:cTn id="27" presetID="53" presetClass="entr" presetSubtype="16" fill="hold" nodeType="withEffect">
                                  <p:stCondLst>
                                    <p:cond delay="0"/>
                                  </p:stCondLst>
                                  <p:childTnLst>
                                    <p:set>
                                      <p:cBhvr>
                                        <p:cTn id="28" dur="1" fill="hold">
                                          <p:stCondLst>
                                            <p:cond delay="0"/>
                                          </p:stCondLst>
                                        </p:cTn>
                                        <p:tgtEl>
                                          <p:spTgt spid="4">
                                            <p:txEl>
                                              <p:pRg st="5" end="5"/>
                                            </p:txEl>
                                          </p:spTgt>
                                        </p:tgtEl>
                                        <p:attrNameLst>
                                          <p:attrName>style.visibility</p:attrName>
                                        </p:attrNameLst>
                                      </p:cBhvr>
                                      <p:to>
                                        <p:strVal val="visible"/>
                                      </p:to>
                                    </p:set>
                                    <p:anim calcmode="lin" valueType="num">
                                      <p:cBhvr>
                                        <p:cTn id="29"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0"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1" dur="500"/>
                                        <p:tgtEl>
                                          <p:spTgt spid="4">
                                            <p:txEl>
                                              <p:pRg st="5" end="5"/>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53" presetClass="entr" presetSubtype="16" fill="hold" nodeType="clickEffect">
                                  <p:stCondLst>
                                    <p:cond delay="0"/>
                                  </p:stCondLst>
                                  <p:childTnLst>
                                    <p:set>
                                      <p:cBhvr>
                                        <p:cTn id="35" dur="1" fill="hold">
                                          <p:stCondLst>
                                            <p:cond delay="0"/>
                                          </p:stCondLst>
                                        </p:cTn>
                                        <p:tgtEl>
                                          <p:spTgt spid="4">
                                            <p:txEl>
                                              <p:pRg st="6" end="6"/>
                                            </p:txEl>
                                          </p:spTgt>
                                        </p:tgtEl>
                                        <p:attrNameLst>
                                          <p:attrName>style.visibility</p:attrName>
                                        </p:attrNameLst>
                                      </p:cBhvr>
                                      <p:to>
                                        <p:strVal val="visible"/>
                                      </p:to>
                                    </p:set>
                                    <p:anim calcmode="lin" valueType="num">
                                      <p:cBhvr>
                                        <p:cTn id="36"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37"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38" dur="500"/>
                                        <p:tgtEl>
                                          <p:spTgt spid="4">
                                            <p:txEl>
                                              <p:pRg st="6" end="6"/>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4">
                                            <p:txEl>
                                              <p:pRg st="8" end="8"/>
                                            </p:txEl>
                                          </p:spTgt>
                                        </p:tgtEl>
                                        <p:attrNameLst>
                                          <p:attrName>style.visibility</p:attrName>
                                        </p:attrNameLst>
                                      </p:cBhvr>
                                      <p:to>
                                        <p:strVal val="visible"/>
                                      </p:to>
                                    </p:set>
                                    <p:anim calcmode="lin" valueType="num">
                                      <p:cBhvr>
                                        <p:cTn id="4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4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45" dur="500"/>
                                        <p:tgtEl>
                                          <p:spTgt spid="4">
                                            <p:txEl>
                                              <p:pRg st="8" end="8"/>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53" presetClass="entr" presetSubtype="16" fill="hold" nodeType="clickEffect">
                                  <p:stCondLst>
                                    <p:cond delay="0"/>
                                  </p:stCondLst>
                                  <p:childTnLst>
                                    <p:set>
                                      <p:cBhvr>
                                        <p:cTn id="49" dur="1" fill="hold">
                                          <p:stCondLst>
                                            <p:cond delay="0"/>
                                          </p:stCondLst>
                                        </p:cTn>
                                        <p:tgtEl>
                                          <p:spTgt spid="4">
                                            <p:txEl>
                                              <p:pRg st="7" end="7"/>
                                            </p:txEl>
                                          </p:spTgt>
                                        </p:tgtEl>
                                        <p:attrNameLst>
                                          <p:attrName>style.visibility</p:attrName>
                                        </p:attrNameLst>
                                      </p:cBhvr>
                                      <p:to>
                                        <p:strVal val="visible"/>
                                      </p:to>
                                    </p:set>
                                    <p:anim calcmode="lin" valueType="num">
                                      <p:cBhvr>
                                        <p:cTn id="50"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1"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2" dur="500"/>
                                        <p:tgtEl>
                                          <p:spTgt spid="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31782" y="512711"/>
            <a:ext cx="8875559" cy="595090"/>
          </a:xfrm>
        </p:spPr>
        <p:txBody>
          <a:bodyPr>
            <a:normAutofit/>
          </a:bodyPr>
          <a:lstStyle/>
          <a:p>
            <a:pPr algn="ctr" eaLnBrk="1" hangingPunct="1"/>
            <a:r>
              <a:rPr lang="en-US" sz="2800" dirty="0">
                <a:solidFill>
                  <a:srgbClr val="990033"/>
                </a:solidFill>
              </a:rPr>
              <a:t>Tips for Getting Article Published</a:t>
            </a:r>
          </a:p>
        </p:txBody>
      </p:sp>
      <p:sp>
        <p:nvSpPr>
          <p:cNvPr id="2" name="Content Placeholder 1"/>
          <p:cNvSpPr>
            <a:spLocks noGrp="1"/>
          </p:cNvSpPr>
          <p:nvPr>
            <p:ph sz="half" idx="1"/>
          </p:nvPr>
        </p:nvSpPr>
        <p:spPr>
          <a:xfrm>
            <a:off x="622751" y="1477069"/>
            <a:ext cx="4038600" cy="4681728"/>
          </a:xfrm>
        </p:spPr>
        <p:txBody>
          <a:bodyPr>
            <a:normAutofit/>
          </a:bodyPr>
          <a:lstStyle/>
          <a:p>
            <a:pPr marL="274320" indent="-274320">
              <a:lnSpc>
                <a:spcPct val="80000"/>
              </a:lnSpc>
              <a:spcBef>
                <a:spcPts val="1200"/>
              </a:spcBef>
              <a:buFont typeface="Wingdings 2"/>
              <a:buChar char=""/>
              <a:defRPr/>
            </a:pPr>
            <a:r>
              <a:rPr lang="en-US" sz="2200" dirty="0">
                <a:solidFill>
                  <a:schemeClr val="tx1"/>
                </a:solidFill>
                <a:latin typeface="Calibri" pitchFamily="34" charset="0"/>
              </a:rPr>
              <a:t>Become familiar with the publication</a:t>
            </a:r>
            <a:endParaRPr lang="en-US" sz="2200" i="1" dirty="0">
              <a:solidFill>
                <a:schemeClr val="tx1"/>
              </a:solidFill>
              <a:latin typeface="Calibri" pitchFamily="34" charset="0"/>
            </a:endParaRPr>
          </a:p>
          <a:p>
            <a:pPr marL="274320" indent="-274320">
              <a:lnSpc>
                <a:spcPct val="80000"/>
              </a:lnSpc>
              <a:spcBef>
                <a:spcPts val="1800"/>
              </a:spcBef>
              <a:buFont typeface="Wingdings 2"/>
              <a:buChar char=""/>
              <a:defRPr/>
            </a:pPr>
            <a:r>
              <a:rPr lang="en-US" sz="2200" dirty="0">
                <a:solidFill>
                  <a:schemeClr val="tx1"/>
                </a:solidFill>
                <a:latin typeface="Calibri" pitchFamily="34" charset="0"/>
              </a:rPr>
              <a:t>Place article in the context of previous articles on your topic</a:t>
            </a:r>
          </a:p>
          <a:p>
            <a:pPr marL="274320" indent="-274320">
              <a:buFont typeface="Wingdings 2"/>
              <a:buChar char=""/>
              <a:defRPr/>
            </a:pPr>
            <a:r>
              <a:rPr lang="en-US" sz="2200" dirty="0">
                <a:solidFill>
                  <a:schemeClr val="tx1"/>
                </a:solidFill>
                <a:latin typeface="Calibri" pitchFamily="34" charset="0"/>
              </a:rPr>
              <a:t>Follow all relevant guidelines (</a:t>
            </a:r>
            <a:r>
              <a:rPr lang="en-US" sz="2200" i="1" dirty="0">
                <a:solidFill>
                  <a:schemeClr val="tx1"/>
                </a:solidFill>
                <a:latin typeface="Calibri" pitchFamily="34" charset="0"/>
              </a:rPr>
              <a:t>NACADA Review</a:t>
            </a:r>
            <a:r>
              <a:rPr lang="en-US" sz="2200" dirty="0">
                <a:solidFill>
                  <a:schemeClr val="tx1"/>
                </a:solidFill>
                <a:latin typeface="Calibri" pitchFamily="34" charset="0"/>
              </a:rPr>
              <a:t> and </a:t>
            </a:r>
            <a:r>
              <a:rPr lang="en-US" sz="2200" i="1" dirty="0">
                <a:solidFill>
                  <a:schemeClr val="tx1"/>
                </a:solidFill>
                <a:latin typeface="Calibri" pitchFamily="34" charset="0"/>
              </a:rPr>
              <a:t>NACADA Journal</a:t>
            </a:r>
            <a:r>
              <a:rPr lang="en-US" sz="2200" dirty="0">
                <a:solidFill>
                  <a:schemeClr val="tx1"/>
                </a:solidFill>
                <a:latin typeface="Calibri" pitchFamily="34" charset="0"/>
              </a:rPr>
              <a:t> web sites, APA style guide 6</a:t>
            </a:r>
            <a:r>
              <a:rPr lang="en-US" sz="2200" baseline="30000" dirty="0">
                <a:solidFill>
                  <a:schemeClr val="tx1"/>
                </a:solidFill>
                <a:latin typeface="Calibri" pitchFamily="34" charset="0"/>
              </a:rPr>
              <a:t>th</a:t>
            </a:r>
            <a:r>
              <a:rPr lang="en-US" sz="2200" dirty="0">
                <a:solidFill>
                  <a:schemeClr val="tx1"/>
                </a:solidFill>
                <a:latin typeface="Calibri" pitchFamily="34" charset="0"/>
              </a:rPr>
              <a:t> edition . . . soon to be 7</a:t>
            </a:r>
            <a:r>
              <a:rPr lang="en-US" sz="2200" baseline="30000" dirty="0">
                <a:solidFill>
                  <a:schemeClr val="tx1"/>
                </a:solidFill>
                <a:latin typeface="Calibri" pitchFamily="34" charset="0"/>
              </a:rPr>
              <a:t>th</a:t>
            </a:r>
            <a:r>
              <a:rPr lang="en-US" sz="2200" dirty="0">
                <a:solidFill>
                  <a:schemeClr val="tx1"/>
                </a:solidFill>
                <a:latin typeface="Calibri" pitchFamily="34" charset="0"/>
              </a:rPr>
              <a:t> edition starting with 2021 publications)</a:t>
            </a:r>
          </a:p>
          <a:p>
            <a:pPr marL="274320" indent="-274320">
              <a:buFont typeface="Wingdings 2"/>
              <a:buChar char=""/>
              <a:defRPr/>
            </a:pPr>
            <a:endParaRPr lang="en-US" dirty="0">
              <a:latin typeface="Calibri" pitchFamily="34" charset="0"/>
            </a:endParaRPr>
          </a:p>
        </p:txBody>
      </p:sp>
      <p:sp>
        <p:nvSpPr>
          <p:cNvPr id="3" name="Content Placeholder 2"/>
          <p:cNvSpPr>
            <a:spLocks noGrp="1"/>
          </p:cNvSpPr>
          <p:nvPr>
            <p:ph sz="half" idx="4294967295"/>
          </p:nvPr>
        </p:nvSpPr>
        <p:spPr>
          <a:xfrm>
            <a:off x="5091281" y="1477069"/>
            <a:ext cx="4916060" cy="4681728"/>
          </a:xfrm>
        </p:spPr>
        <p:txBody>
          <a:bodyPr>
            <a:noAutofit/>
          </a:bodyPr>
          <a:lstStyle/>
          <a:p>
            <a:pPr marL="274320" indent="-274320">
              <a:lnSpc>
                <a:spcPct val="80000"/>
              </a:lnSpc>
              <a:spcBef>
                <a:spcPts val="1800"/>
              </a:spcBef>
              <a:buFont typeface="Wingdings 2"/>
              <a:buChar char=""/>
              <a:defRPr/>
            </a:pPr>
            <a:r>
              <a:rPr lang="en-US" sz="2200" dirty="0">
                <a:latin typeface="Calibri" pitchFamily="34" charset="0"/>
              </a:rPr>
              <a:t>Proofread to assure you are really finished</a:t>
            </a:r>
          </a:p>
          <a:p>
            <a:pPr marL="274320" indent="-274320">
              <a:lnSpc>
                <a:spcPct val="80000"/>
              </a:lnSpc>
              <a:spcBef>
                <a:spcPts val="1800"/>
              </a:spcBef>
              <a:buFont typeface="Wingdings 2"/>
              <a:buChar char=""/>
              <a:defRPr/>
            </a:pPr>
            <a:r>
              <a:rPr lang="en-US" sz="2200" dirty="0">
                <a:latin typeface="Calibri" pitchFamily="34" charset="0"/>
              </a:rPr>
              <a:t>“Clean” manuscript for blind review; use cover sheet for identification information </a:t>
            </a:r>
          </a:p>
          <a:p>
            <a:pPr marL="274320" indent="-274320">
              <a:lnSpc>
                <a:spcPct val="80000"/>
              </a:lnSpc>
              <a:spcBef>
                <a:spcPts val="1800"/>
              </a:spcBef>
              <a:buFont typeface="Wingdings 2"/>
              <a:buChar char=""/>
              <a:defRPr/>
            </a:pPr>
            <a:r>
              <a:rPr lang="en-US" sz="2200" dirty="0">
                <a:latin typeface="Calibri" pitchFamily="34" charset="0"/>
              </a:rPr>
              <a:t>Learn from the review process; schedule time to revise and then do it!</a:t>
            </a:r>
          </a:p>
          <a:p>
            <a:pPr marL="274320" indent="-274320">
              <a:lnSpc>
                <a:spcPct val="80000"/>
              </a:lnSpc>
              <a:spcBef>
                <a:spcPts val="1800"/>
              </a:spcBef>
              <a:buFont typeface="Wingdings 2"/>
              <a:buChar char=""/>
              <a:defRPr/>
            </a:pPr>
            <a:r>
              <a:rPr lang="en-US" sz="2200" dirty="0">
                <a:latin typeface="Calibri" pitchFamily="34" charset="0"/>
              </a:rPr>
              <a:t>Include letter with revision detailing how you addressed reviewer comments</a:t>
            </a:r>
          </a:p>
          <a:p>
            <a:pPr marL="0" indent="0">
              <a:lnSpc>
                <a:spcPct val="80000"/>
              </a:lnSpc>
              <a:spcBef>
                <a:spcPts val="1800"/>
              </a:spcBef>
              <a:buNone/>
              <a:defRPr/>
            </a:pPr>
            <a:endParaRPr lang="en-US" sz="2200" dirty="0">
              <a:latin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704476" y="5376548"/>
            <a:ext cx="1905000" cy="1309687"/>
          </a:xfrm>
          <a:prstGeom prst="rect">
            <a:avLst/>
          </a:prstGeom>
        </p:spPr>
      </p:pic>
    </p:spTree>
    <p:extLst>
      <p:ext uri="{BB962C8B-B14F-4D97-AF65-F5344CB8AC3E}">
        <p14:creationId xmlns:p14="http://schemas.microsoft.com/office/powerpoint/2010/main" val="404496584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p:cTn id="7"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2">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2">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2">
                                            <p:txEl>
                                              <p:pRg st="1" end="1"/>
                                            </p:txEl>
                                          </p:spTgt>
                                        </p:tgtEl>
                                        <p:attrNameLst>
                                          <p:attrName>style.visibility</p:attrName>
                                        </p:attrNameLst>
                                      </p:cBhvr>
                                      <p:to>
                                        <p:strVal val="visible"/>
                                      </p:to>
                                    </p:set>
                                    <p:anim calcmode="lin" valueType="num">
                                      <p:cBhvr>
                                        <p:cTn id="14" dur="500" fill="hold"/>
                                        <p:tgtEl>
                                          <p:spTgt spid="2">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2">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2">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2">
                                            <p:txEl>
                                              <p:pRg st="2" end="2"/>
                                            </p:txEl>
                                          </p:spTgt>
                                        </p:tgtEl>
                                        <p:attrNameLst>
                                          <p:attrName>style.visibility</p:attrName>
                                        </p:attrNameLst>
                                      </p:cBhvr>
                                      <p:to>
                                        <p:strVal val="visible"/>
                                      </p:to>
                                    </p:set>
                                    <p:anim calcmode="lin" valueType="num">
                                      <p:cBhvr>
                                        <p:cTn id="21"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2">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0" end="0"/>
                                            </p:txEl>
                                          </p:spTgt>
                                        </p:tgtEl>
                                        <p:attrNameLst>
                                          <p:attrName>style.visibility</p:attrName>
                                        </p:attrNameLst>
                                      </p:cBhvr>
                                      <p:to>
                                        <p:strVal val="visible"/>
                                      </p:to>
                                    </p:set>
                                    <p:anim calcmode="lin" valueType="num">
                                      <p:cBhvr>
                                        <p:cTn id="28"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30" dur="500"/>
                                        <p:tgtEl>
                                          <p:spTgt spid="3">
                                            <p:txEl>
                                              <p:pRg st="0" end="0"/>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3">
                                            <p:txEl>
                                              <p:pRg st="1" end="1"/>
                                            </p:txEl>
                                          </p:spTgt>
                                        </p:tgtEl>
                                        <p:attrNameLst>
                                          <p:attrName>style.visibility</p:attrName>
                                        </p:attrNameLst>
                                      </p:cBhvr>
                                      <p:to>
                                        <p:strVal val="visible"/>
                                      </p:to>
                                    </p:set>
                                    <p:anim calcmode="lin" valueType="num">
                                      <p:cBhvr>
                                        <p:cTn id="35"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37" dur="500"/>
                                        <p:tgtEl>
                                          <p:spTgt spid="3">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nodeType="clickEffect">
                                  <p:stCondLst>
                                    <p:cond delay="0"/>
                                  </p:stCondLst>
                                  <p:childTnLst>
                                    <p:set>
                                      <p:cBhvr>
                                        <p:cTn id="41" dur="1" fill="hold">
                                          <p:stCondLst>
                                            <p:cond delay="0"/>
                                          </p:stCondLst>
                                        </p:cTn>
                                        <p:tgtEl>
                                          <p:spTgt spid="3">
                                            <p:txEl>
                                              <p:pRg st="2" end="2"/>
                                            </p:txEl>
                                          </p:spTgt>
                                        </p:tgtEl>
                                        <p:attrNameLst>
                                          <p:attrName>style.visibility</p:attrName>
                                        </p:attrNameLst>
                                      </p:cBhvr>
                                      <p:to>
                                        <p:strVal val="visible"/>
                                      </p:to>
                                    </p:set>
                                    <p:anim calcmode="lin" valueType="num">
                                      <p:cBhvr>
                                        <p:cTn id="42"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44" dur="500"/>
                                        <p:tgtEl>
                                          <p:spTgt spid="3">
                                            <p:txEl>
                                              <p:pRg st="2" end="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nodeType="clickEffect">
                                  <p:stCondLst>
                                    <p:cond delay="0"/>
                                  </p:stCondLst>
                                  <p:childTnLst>
                                    <p:set>
                                      <p:cBhvr>
                                        <p:cTn id="48" dur="1" fill="hold">
                                          <p:stCondLst>
                                            <p:cond delay="0"/>
                                          </p:stCondLst>
                                        </p:cTn>
                                        <p:tgtEl>
                                          <p:spTgt spid="3">
                                            <p:txEl>
                                              <p:pRg st="3" end="3"/>
                                            </p:txEl>
                                          </p:spTgt>
                                        </p:tgtEl>
                                        <p:attrNameLst>
                                          <p:attrName>style.visibility</p:attrName>
                                        </p:attrNameLst>
                                      </p:cBhvr>
                                      <p:to>
                                        <p:strVal val="visible"/>
                                      </p:to>
                                    </p:set>
                                    <p:anim calcmode="lin" valueType="num">
                                      <p:cBhvr>
                                        <p:cTn id="49"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51"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0"/>
            <a:ext cx="9115125" cy="1280890"/>
          </a:xfrm>
        </p:spPr>
        <p:txBody>
          <a:bodyPr>
            <a:normAutofit fontScale="90000"/>
          </a:bodyPr>
          <a:lstStyle/>
          <a:p>
            <a:r>
              <a:rPr lang="en-US" b="1" dirty="0">
                <a:latin typeface="+mn-lt"/>
              </a:rPr>
              <a:t>The continuum of NACADA publications</a:t>
            </a:r>
          </a:p>
        </p:txBody>
      </p:sp>
      <p:graphicFrame>
        <p:nvGraphicFramePr>
          <p:cNvPr id="6" name="Diagram 5"/>
          <p:cNvGraphicFramePr/>
          <p:nvPr>
            <p:extLst>
              <p:ext uri="{D42A27DB-BD31-4B8C-83A1-F6EECF244321}">
                <p14:modId xmlns:p14="http://schemas.microsoft.com/office/powerpoint/2010/main" val="1337681613"/>
              </p:ext>
            </p:extLst>
          </p:nvPr>
        </p:nvGraphicFramePr>
        <p:xfrm>
          <a:off x="1078029" y="1145406"/>
          <a:ext cx="8479857" cy="482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47538" y="1862282"/>
            <a:ext cx="1414912" cy="830997"/>
          </a:xfrm>
          <a:prstGeom prst="rect">
            <a:avLst/>
          </a:prstGeom>
          <a:noFill/>
        </p:spPr>
        <p:txBody>
          <a:bodyPr wrap="square" rtlCol="0">
            <a:spAutoFit/>
          </a:bodyPr>
          <a:lstStyle/>
          <a:p>
            <a:pPr algn="ctr"/>
            <a:r>
              <a:rPr lang="en-US" sz="2400" dirty="0">
                <a:solidFill>
                  <a:schemeClr val="bg1"/>
                </a:solidFill>
              </a:rPr>
              <a:t>NACADA Blog</a:t>
            </a:r>
          </a:p>
        </p:txBody>
      </p:sp>
      <p:sp>
        <p:nvSpPr>
          <p:cNvPr id="9" name="TextBox 8"/>
          <p:cNvSpPr txBox="1"/>
          <p:nvPr/>
        </p:nvSpPr>
        <p:spPr>
          <a:xfrm>
            <a:off x="4817443" y="2046949"/>
            <a:ext cx="1001027" cy="461665"/>
          </a:xfrm>
          <a:prstGeom prst="rect">
            <a:avLst/>
          </a:prstGeom>
          <a:noFill/>
        </p:spPr>
        <p:txBody>
          <a:bodyPr wrap="square" rtlCol="0">
            <a:spAutoFit/>
          </a:bodyPr>
          <a:lstStyle/>
          <a:p>
            <a:pPr algn="ctr"/>
            <a:r>
              <a:rPr lang="en-US" sz="2400" dirty="0">
                <a:solidFill>
                  <a:schemeClr val="bg1"/>
                </a:solidFill>
              </a:rPr>
              <a:t>AAT</a:t>
            </a:r>
          </a:p>
        </p:txBody>
      </p:sp>
      <p:sp>
        <p:nvSpPr>
          <p:cNvPr id="10" name="TextBox 9"/>
          <p:cNvSpPr txBox="1"/>
          <p:nvPr/>
        </p:nvSpPr>
        <p:spPr>
          <a:xfrm>
            <a:off x="6246795" y="1862281"/>
            <a:ext cx="1366788" cy="830997"/>
          </a:xfrm>
          <a:prstGeom prst="rect">
            <a:avLst/>
          </a:prstGeom>
          <a:noFill/>
        </p:spPr>
        <p:txBody>
          <a:bodyPr wrap="square" rtlCol="0">
            <a:spAutoFit/>
          </a:bodyPr>
          <a:lstStyle/>
          <a:p>
            <a:pPr algn="ctr"/>
            <a:r>
              <a:rPr lang="en-US" sz="2400" i="1" dirty="0">
                <a:solidFill>
                  <a:schemeClr val="bg1"/>
                </a:solidFill>
              </a:rPr>
              <a:t>NACADA Review</a:t>
            </a:r>
          </a:p>
        </p:txBody>
      </p:sp>
      <p:sp>
        <p:nvSpPr>
          <p:cNvPr id="11" name="TextBox 10"/>
          <p:cNvSpPr txBox="1"/>
          <p:nvPr/>
        </p:nvSpPr>
        <p:spPr>
          <a:xfrm>
            <a:off x="7931214" y="1862282"/>
            <a:ext cx="1270537" cy="830997"/>
          </a:xfrm>
          <a:prstGeom prst="rect">
            <a:avLst/>
          </a:prstGeom>
          <a:noFill/>
        </p:spPr>
        <p:txBody>
          <a:bodyPr wrap="square" rtlCol="0">
            <a:spAutoFit/>
          </a:bodyPr>
          <a:lstStyle/>
          <a:p>
            <a:pPr algn="ctr"/>
            <a:r>
              <a:rPr lang="en-US" sz="2400" i="1" dirty="0">
                <a:solidFill>
                  <a:schemeClr val="bg1"/>
                </a:solidFill>
              </a:rPr>
              <a:t>NACADA Journal</a:t>
            </a:r>
          </a:p>
        </p:txBody>
      </p:sp>
      <p:sp>
        <p:nvSpPr>
          <p:cNvPr id="3" name="TextBox 2"/>
          <p:cNvSpPr txBox="1"/>
          <p:nvPr/>
        </p:nvSpPr>
        <p:spPr>
          <a:xfrm>
            <a:off x="1424539" y="3542097"/>
            <a:ext cx="1337910" cy="1477328"/>
          </a:xfrm>
          <a:prstGeom prst="rect">
            <a:avLst/>
          </a:prstGeom>
          <a:noFill/>
        </p:spPr>
        <p:txBody>
          <a:bodyPr wrap="square" rtlCol="0">
            <a:spAutoFit/>
          </a:bodyPr>
          <a:lstStyle/>
          <a:p>
            <a:r>
              <a:rPr lang="en-US" dirty="0">
                <a:solidFill>
                  <a:schemeClr val="bg1"/>
                </a:solidFill>
              </a:rPr>
              <a:t>Opinions welcome</a:t>
            </a:r>
          </a:p>
          <a:p>
            <a:endParaRPr lang="en-US" dirty="0">
              <a:solidFill>
                <a:schemeClr val="bg1"/>
              </a:solidFill>
            </a:endParaRPr>
          </a:p>
          <a:p>
            <a:r>
              <a:rPr lang="en-US" dirty="0">
                <a:solidFill>
                  <a:schemeClr val="bg1"/>
                </a:solidFill>
              </a:rPr>
              <a:t>Quickest turn-around</a:t>
            </a:r>
          </a:p>
        </p:txBody>
      </p:sp>
      <p:sp>
        <p:nvSpPr>
          <p:cNvPr id="12" name="TextBox 11"/>
          <p:cNvSpPr txBox="1"/>
          <p:nvPr/>
        </p:nvSpPr>
        <p:spPr>
          <a:xfrm>
            <a:off x="2993455" y="3455469"/>
            <a:ext cx="1395663" cy="2446824"/>
          </a:xfrm>
          <a:prstGeom prst="rect">
            <a:avLst/>
          </a:prstGeom>
          <a:noFill/>
        </p:spPr>
        <p:txBody>
          <a:bodyPr wrap="square" rtlCol="0">
            <a:spAutoFit/>
          </a:bodyPr>
          <a:lstStyle/>
          <a:p>
            <a:pPr lvl="0"/>
            <a:r>
              <a:rPr lang="en-US" sz="1700" dirty="0">
                <a:solidFill>
                  <a:schemeClr val="bg1"/>
                </a:solidFill>
              </a:rPr>
              <a:t>Juried critical review</a:t>
            </a:r>
          </a:p>
          <a:p>
            <a:pPr lvl="0"/>
            <a:endParaRPr lang="en-US" sz="1700" dirty="0">
              <a:solidFill>
                <a:schemeClr val="bg1"/>
              </a:solidFill>
            </a:endParaRPr>
          </a:p>
          <a:p>
            <a:pPr lvl="0"/>
            <a:r>
              <a:rPr lang="en-US" sz="1700" dirty="0">
                <a:solidFill>
                  <a:schemeClr val="bg1"/>
                </a:solidFill>
              </a:rPr>
              <a:t>Signed copyright release</a:t>
            </a:r>
          </a:p>
          <a:p>
            <a:pPr lvl="0"/>
            <a:endParaRPr lang="en-US" sz="1700" dirty="0">
              <a:solidFill>
                <a:schemeClr val="bg1"/>
              </a:solidFill>
            </a:endParaRPr>
          </a:p>
          <a:p>
            <a:pPr lvl="0"/>
            <a:r>
              <a:rPr lang="en-US" sz="1700" dirty="0">
                <a:solidFill>
                  <a:schemeClr val="bg1"/>
                </a:solidFill>
              </a:rPr>
              <a:t>Letter to administrator</a:t>
            </a:r>
          </a:p>
        </p:txBody>
      </p:sp>
      <p:sp>
        <p:nvSpPr>
          <p:cNvPr id="4" name="TextBox 3"/>
          <p:cNvSpPr txBox="1"/>
          <p:nvPr/>
        </p:nvSpPr>
        <p:spPr>
          <a:xfrm>
            <a:off x="4620124" y="3474718"/>
            <a:ext cx="1453416" cy="2446824"/>
          </a:xfrm>
          <a:prstGeom prst="rect">
            <a:avLst/>
          </a:prstGeom>
          <a:noFill/>
        </p:spPr>
        <p:txBody>
          <a:bodyPr wrap="square" rtlCol="0">
            <a:spAutoFit/>
          </a:bodyPr>
          <a:lstStyle/>
          <a:p>
            <a:pPr lvl="0"/>
            <a:r>
              <a:rPr lang="en-US" sz="1700" dirty="0">
                <a:solidFill>
                  <a:schemeClr val="bg1"/>
                </a:solidFill>
              </a:rPr>
              <a:t>Focused topic</a:t>
            </a:r>
          </a:p>
          <a:p>
            <a:pPr lvl="0"/>
            <a:endParaRPr lang="en-US" sz="1700" dirty="0">
              <a:solidFill>
                <a:schemeClr val="bg1"/>
              </a:solidFill>
            </a:endParaRPr>
          </a:p>
          <a:p>
            <a:pPr lvl="0"/>
            <a:endParaRPr lang="en-US" sz="1700" dirty="0">
              <a:solidFill>
                <a:schemeClr val="bg1"/>
              </a:solidFill>
            </a:endParaRPr>
          </a:p>
          <a:p>
            <a:pPr lvl="0"/>
            <a:r>
              <a:rPr lang="en-US" sz="1700" dirty="0">
                <a:solidFill>
                  <a:schemeClr val="bg1"/>
                </a:solidFill>
              </a:rPr>
              <a:t>Signed copyright release</a:t>
            </a:r>
          </a:p>
          <a:p>
            <a:pPr lvl="0"/>
            <a:endParaRPr lang="en-US" sz="1700" dirty="0">
              <a:solidFill>
                <a:schemeClr val="bg1"/>
              </a:solidFill>
            </a:endParaRPr>
          </a:p>
          <a:p>
            <a:pPr lvl="0"/>
            <a:r>
              <a:rPr lang="en-US" sz="1700" dirty="0">
                <a:solidFill>
                  <a:schemeClr val="bg1"/>
                </a:solidFill>
              </a:rPr>
              <a:t>Letter to administrator</a:t>
            </a:r>
          </a:p>
        </p:txBody>
      </p:sp>
      <p:sp>
        <p:nvSpPr>
          <p:cNvPr id="7" name="TextBox 6"/>
          <p:cNvSpPr txBox="1"/>
          <p:nvPr/>
        </p:nvSpPr>
        <p:spPr>
          <a:xfrm>
            <a:off x="6246795" y="3465093"/>
            <a:ext cx="1366787" cy="2446824"/>
          </a:xfrm>
          <a:prstGeom prst="rect">
            <a:avLst/>
          </a:prstGeom>
          <a:noFill/>
        </p:spPr>
        <p:txBody>
          <a:bodyPr wrap="square" rtlCol="0">
            <a:spAutoFit/>
          </a:bodyPr>
          <a:lstStyle/>
          <a:p>
            <a:r>
              <a:rPr lang="en-US" sz="1700" dirty="0">
                <a:solidFill>
                  <a:schemeClr val="bg1"/>
                </a:solidFill>
              </a:rPr>
              <a:t>Scholarly and contextual, with implications for practice</a:t>
            </a:r>
          </a:p>
          <a:p>
            <a:endParaRPr lang="en-US" sz="1700" dirty="0">
              <a:solidFill>
                <a:schemeClr val="bg1"/>
              </a:solidFill>
            </a:endParaRPr>
          </a:p>
          <a:p>
            <a:endParaRPr lang="en-US" sz="1700" dirty="0">
              <a:solidFill>
                <a:schemeClr val="bg1"/>
              </a:solidFill>
            </a:endParaRPr>
          </a:p>
          <a:p>
            <a:r>
              <a:rPr lang="en-US" sz="1700" dirty="0">
                <a:solidFill>
                  <a:schemeClr val="bg1"/>
                </a:solidFill>
              </a:rPr>
              <a:t>Adds to the literature</a:t>
            </a:r>
          </a:p>
        </p:txBody>
      </p:sp>
      <p:sp>
        <p:nvSpPr>
          <p:cNvPr id="13" name="TextBox 12"/>
          <p:cNvSpPr txBox="1"/>
          <p:nvPr/>
        </p:nvSpPr>
        <p:spPr>
          <a:xfrm>
            <a:off x="7911964" y="3465097"/>
            <a:ext cx="1270537" cy="2446824"/>
          </a:xfrm>
          <a:prstGeom prst="rect">
            <a:avLst/>
          </a:prstGeom>
          <a:noFill/>
        </p:spPr>
        <p:txBody>
          <a:bodyPr wrap="square" rtlCol="0">
            <a:spAutoFit/>
          </a:bodyPr>
          <a:lstStyle/>
          <a:p>
            <a:pPr lvl="0"/>
            <a:r>
              <a:rPr lang="en-US" sz="1700" dirty="0">
                <a:solidFill>
                  <a:schemeClr val="bg1"/>
                </a:solidFill>
              </a:rPr>
              <a:t>Scholarly publication on original research</a:t>
            </a:r>
          </a:p>
          <a:p>
            <a:pPr lvl="0"/>
            <a:endParaRPr lang="en-US" sz="1700" dirty="0">
              <a:solidFill>
                <a:schemeClr val="bg1"/>
              </a:solidFill>
            </a:endParaRPr>
          </a:p>
          <a:p>
            <a:pPr lvl="0"/>
            <a:endParaRPr lang="en-US" sz="1700" dirty="0">
              <a:solidFill>
                <a:schemeClr val="bg1"/>
              </a:solidFill>
            </a:endParaRPr>
          </a:p>
          <a:p>
            <a:pPr lvl="0"/>
            <a:endParaRPr lang="en-US" sz="1700" dirty="0">
              <a:solidFill>
                <a:schemeClr val="bg1"/>
              </a:solidFill>
            </a:endParaRPr>
          </a:p>
          <a:p>
            <a:pPr lvl="0"/>
            <a:r>
              <a:rPr lang="en-US" sz="1700" dirty="0">
                <a:solidFill>
                  <a:schemeClr val="bg1"/>
                </a:solidFill>
              </a:rPr>
              <a:t>Adds to the literature</a:t>
            </a:r>
          </a:p>
        </p:txBody>
      </p:sp>
      <p:sp>
        <p:nvSpPr>
          <p:cNvPr id="14" name="Flowchart: Multidocument 13"/>
          <p:cNvSpPr/>
          <p:nvPr/>
        </p:nvSpPr>
        <p:spPr>
          <a:xfrm>
            <a:off x="10426459" y="767133"/>
            <a:ext cx="1702279" cy="1343565"/>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Appropriate</a:t>
            </a:r>
          </a:p>
        </p:txBody>
      </p:sp>
      <p:sp>
        <p:nvSpPr>
          <p:cNvPr id="15" name="Flowchart: Multidocument 14"/>
          <p:cNvSpPr/>
          <p:nvPr/>
        </p:nvSpPr>
        <p:spPr>
          <a:xfrm>
            <a:off x="10435292" y="2764404"/>
            <a:ext cx="1702279" cy="1343565"/>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Original</a:t>
            </a:r>
          </a:p>
        </p:txBody>
      </p:sp>
      <p:sp>
        <p:nvSpPr>
          <p:cNvPr id="16" name="Flowchart: Multidocument 15"/>
          <p:cNvSpPr/>
          <p:nvPr/>
        </p:nvSpPr>
        <p:spPr>
          <a:xfrm>
            <a:off x="10426458" y="4761676"/>
            <a:ext cx="1702279" cy="1343565"/>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Applicable</a:t>
            </a:r>
          </a:p>
        </p:txBody>
      </p:sp>
      <p:sp>
        <p:nvSpPr>
          <p:cNvPr id="17" name="TextBox 16"/>
          <p:cNvSpPr txBox="1"/>
          <p:nvPr/>
        </p:nvSpPr>
        <p:spPr>
          <a:xfrm>
            <a:off x="2993454" y="1564075"/>
            <a:ext cx="1395663" cy="1200329"/>
          </a:xfrm>
          <a:prstGeom prst="rect">
            <a:avLst/>
          </a:prstGeom>
          <a:noFill/>
        </p:spPr>
        <p:txBody>
          <a:bodyPr wrap="square" rtlCol="0">
            <a:spAutoFit/>
          </a:bodyPr>
          <a:lstStyle/>
          <a:p>
            <a:pPr algn="ctr"/>
            <a:r>
              <a:rPr lang="en-US" sz="2400" dirty="0">
                <a:solidFill>
                  <a:schemeClr val="bg1"/>
                </a:solidFill>
              </a:rPr>
              <a:t>Reviews:</a:t>
            </a:r>
          </a:p>
          <a:p>
            <a:pPr algn="ctr"/>
            <a:r>
              <a:rPr lang="en-US" sz="2400" dirty="0">
                <a:solidFill>
                  <a:schemeClr val="bg1"/>
                </a:solidFill>
              </a:rPr>
              <a:t>Books</a:t>
            </a:r>
          </a:p>
          <a:p>
            <a:pPr algn="ctr"/>
            <a:r>
              <a:rPr lang="en-US" sz="2400" dirty="0">
                <a:solidFill>
                  <a:schemeClr val="bg1"/>
                </a:solidFill>
              </a:rPr>
              <a:t>Articles</a:t>
            </a:r>
          </a:p>
        </p:txBody>
      </p:sp>
    </p:spTree>
    <p:extLst>
      <p:ext uri="{BB962C8B-B14F-4D97-AF65-F5344CB8AC3E}">
        <p14:creationId xmlns:p14="http://schemas.microsoft.com/office/powerpoint/2010/main" val="31728521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lt;strong&gt;review&lt;/strong&gt;"/>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848266" y="2248078"/>
            <a:ext cx="6666667" cy="2857143"/>
          </a:xfrm>
        </p:spPr>
      </p:pic>
      <p:sp>
        <p:nvSpPr>
          <p:cNvPr id="3" name="Title 2"/>
          <p:cNvSpPr>
            <a:spLocks noGrp="1"/>
          </p:cNvSpPr>
          <p:nvPr>
            <p:ph type="title"/>
          </p:nvPr>
        </p:nvSpPr>
        <p:spPr/>
        <p:txBody>
          <a:bodyPr/>
          <a:lstStyle/>
          <a:p>
            <a:r>
              <a:rPr lang="en-US" dirty="0"/>
              <a:t>And finally… </a:t>
            </a:r>
          </a:p>
        </p:txBody>
      </p:sp>
    </p:spTree>
    <p:extLst>
      <p:ext uri="{BB962C8B-B14F-4D97-AF65-F5344CB8AC3E}">
        <p14:creationId xmlns:p14="http://schemas.microsoft.com/office/powerpoint/2010/main" val="3797876427"/>
      </p:ext>
    </p:extLst>
  </p:cSld>
  <p:clrMapOvr>
    <a:masterClrMapping/>
  </p:clrMapOvr>
  <p:transition>
    <p:split orient="vert"/>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1195754" y="588094"/>
            <a:ext cx="8340131" cy="595090"/>
          </a:xfrm>
        </p:spPr>
        <p:txBody>
          <a:bodyPr>
            <a:noAutofit/>
          </a:bodyPr>
          <a:lstStyle/>
          <a:p>
            <a:pPr algn="ctr"/>
            <a:r>
              <a:rPr lang="en-US" sz="4000" b="1" dirty="0" smtClean="0">
                <a:solidFill>
                  <a:schemeClr val="tx1"/>
                </a:solidFill>
              </a:rPr>
              <a:t>Editing and Reviewing </a:t>
            </a:r>
            <a:r>
              <a:rPr lang="en-US" sz="4000" b="1" dirty="0">
                <a:solidFill>
                  <a:schemeClr val="tx1"/>
                </a:solidFill>
              </a:rPr>
              <a:t>Opportunities</a:t>
            </a:r>
          </a:p>
        </p:txBody>
      </p:sp>
      <p:sp>
        <p:nvSpPr>
          <p:cNvPr id="8" name="Text Placeholder 2"/>
          <p:cNvSpPr>
            <a:spLocks noGrp="1"/>
          </p:cNvSpPr>
          <p:nvPr>
            <p:ph sz="half" idx="1"/>
          </p:nvPr>
        </p:nvSpPr>
        <p:spPr>
          <a:xfrm>
            <a:off x="621978" y="1773100"/>
            <a:ext cx="9512622" cy="4094299"/>
          </a:xfrm>
        </p:spPr>
        <p:txBody>
          <a:bodyPr>
            <a:noAutofit/>
          </a:bodyPr>
          <a:lstStyle/>
          <a:p>
            <a:r>
              <a:rPr lang="en-US" dirty="0">
                <a:solidFill>
                  <a:schemeClr val="tx1"/>
                </a:solidFill>
                <a:latin typeface="Calibri" panose="020F0502020204030204" pitchFamily="34" charset="0"/>
              </a:rPr>
              <a:t>What is reviewed? </a:t>
            </a:r>
          </a:p>
          <a:p>
            <a:pPr lvl="1"/>
            <a:r>
              <a:rPr lang="en-US" sz="2800" dirty="0">
                <a:solidFill>
                  <a:schemeClr val="tx1"/>
                </a:solidFill>
                <a:latin typeface="Calibri" panose="020F0502020204030204" pitchFamily="34" charset="0"/>
              </a:rPr>
              <a:t>1</a:t>
            </a:r>
            <a:r>
              <a:rPr lang="en-US" sz="2800" baseline="30000" dirty="0">
                <a:solidFill>
                  <a:schemeClr val="tx1"/>
                </a:solidFill>
                <a:latin typeface="Calibri" panose="020F0502020204030204" pitchFamily="34" charset="0"/>
              </a:rPr>
              <a:t>st</a:t>
            </a:r>
            <a:r>
              <a:rPr lang="en-US" sz="2800" dirty="0">
                <a:solidFill>
                  <a:schemeClr val="tx1"/>
                </a:solidFill>
                <a:latin typeface="Calibri" panose="020F0502020204030204" pitchFamily="34" charset="0"/>
              </a:rPr>
              <a:t> drafts written for NACADA-produced books and pocket guides </a:t>
            </a:r>
          </a:p>
          <a:p>
            <a:pPr lvl="1"/>
            <a:r>
              <a:rPr lang="en-US" sz="2800" dirty="0">
                <a:solidFill>
                  <a:schemeClr val="tx1"/>
                </a:solidFill>
                <a:latin typeface="Calibri" panose="020F0502020204030204" pitchFamily="34" charset="0"/>
              </a:rPr>
              <a:t>NACADA books currently in print that are 6+ years old</a:t>
            </a:r>
          </a:p>
          <a:p>
            <a:r>
              <a:rPr lang="en-US" dirty="0" smtClean="0">
                <a:solidFill>
                  <a:schemeClr val="tx1"/>
                </a:solidFill>
                <a:latin typeface="Calibri" panose="020F0502020204030204" pitchFamily="34" charset="0"/>
              </a:rPr>
              <a:t>Who’s involved? </a:t>
            </a:r>
            <a:r>
              <a:rPr lang="en-US" dirty="0">
                <a:solidFill>
                  <a:schemeClr val="tx1"/>
                </a:solidFill>
                <a:latin typeface="Calibri" panose="020F0502020204030204" pitchFamily="34" charset="0"/>
              </a:rPr>
              <a:t>Members knowledgeable on the </a:t>
            </a:r>
            <a:r>
              <a:rPr lang="en-US" dirty="0" smtClean="0">
                <a:solidFill>
                  <a:schemeClr val="tx1"/>
                </a:solidFill>
                <a:latin typeface="Calibri" panose="020F0502020204030204" pitchFamily="34" charset="0"/>
              </a:rPr>
              <a:t>topic</a:t>
            </a:r>
          </a:p>
          <a:p>
            <a:r>
              <a:rPr lang="en-US" dirty="0" smtClean="0">
                <a:solidFill>
                  <a:schemeClr val="tx1"/>
                </a:solidFill>
                <a:latin typeface="Calibri" panose="020F0502020204030204" pitchFamily="34" charset="0"/>
              </a:rPr>
              <a:t>Previous </a:t>
            </a:r>
            <a:r>
              <a:rPr lang="en-US" dirty="0">
                <a:solidFill>
                  <a:schemeClr val="tx1"/>
                </a:solidFill>
                <a:latin typeface="Calibri" panose="020F0502020204030204" pitchFamily="34" charset="0"/>
              </a:rPr>
              <a:t>publishing experience is </a:t>
            </a:r>
            <a:r>
              <a:rPr lang="en-US" dirty="0" smtClean="0">
                <a:solidFill>
                  <a:schemeClr val="tx1"/>
                </a:solidFill>
                <a:latin typeface="Calibri" panose="020F0502020204030204" pitchFamily="34" charset="0"/>
              </a:rPr>
              <a:t>necessary for editors, and helpful (but not required) for reviewers</a:t>
            </a:r>
            <a:endParaRPr lang="en-US" dirty="0">
              <a:solidFill>
                <a:schemeClr val="tx1"/>
              </a:solidFill>
              <a:latin typeface="Calibri" panose="020F0502020204030204" pitchFamily="34" charset="0"/>
            </a:endParaRPr>
          </a:p>
          <a:p>
            <a:r>
              <a:rPr lang="en-US" dirty="0" smtClean="0">
                <a:solidFill>
                  <a:schemeClr val="tx1"/>
                </a:solidFill>
                <a:latin typeface="Calibri" panose="020F0502020204030204" pitchFamily="34" charset="0"/>
              </a:rPr>
              <a:t>Look for “call for editors/reviewers” in NACADA mailings</a:t>
            </a:r>
          </a:p>
          <a:p>
            <a:r>
              <a:rPr lang="en-US" dirty="0" smtClean="0">
                <a:solidFill>
                  <a:schemeClr val="tx1"/>
                </a:solidFill>
                <a:latin typeface="Calibri" panose="020F0502020204030204" pitchFamily="34" charset="0"/>
              </a:rPr>
              <a:t>Complete </a:t>
            </a:r>
            <a:r>
              <a:rPr lang="en-US" dirty="0">
                <a:solidFill>
                  <a:schemeClr val="tx1"/>
                </a:solidFill>
                <a:latin typeface="Calibri" panose="020F0502020204030204" pitchFamily="34" charset="0"/>
              </a:rPr>
              <a:t>application online to be considered </a:t>
            </a:r>
          </a:p>
        </p:txBody>
      </p:sp>
      <p:pic>
        <p:nvPicPr>
          <p:cNvPr id="3" name="Picture 2"/>
          <p:cNvPicPr>
            <a:picLocks noChangeAspect="1"/>
          </p:cNvPicPr>
          <p:nvPr/>
        </p:nvPicPr>
        <p:blipFill>
          <a:blip r:embed="rId3"/>
          <a:stretch>
            <a:fillRect/>
          </a:stretch>
        </p:blipFill>
        <p:spPr>
          <a:xfrm>
            <a:off x="10470553" y="2791677"/>
            <a:ext cx="1580952" cy="2057143"/>
          </a:xfrm>
          <a:prstGeom prst="rect">
            <a:avLst/>
          </a:prstGeom>
        </p:spPr>
      </p:pic>
    </p:spTree>
    <p:extLst>
      <p:ext uri="{BB962C8B-B14F-4D97-AF65-F5344CB8AC3E}">
        <p14:creationId xmlns:p14="http://schemas.microsoft.com/office/powerpoint/2010/main" val="1617205892"/>
      </p:ext>
    </p:extLst>
  </p:cSld>
  <p:clrMapOvr>
    <a:masterClrMapping/>
  </p:clrMapOvr>
  <p:transition>
    <p:split orient="vert"/>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rPr>
              <a:t>How to get started</a:t>
            </a:r>
            <a:r>
              <a:rPr lang="en-US" dirty="0"/>
              <a:t>	</a:t>
            </a:r>
          </a:p>
        </p:txBody>
      </p:sp>
      <p:sp>
        <p:nvSpPr>
          <p:cNvPr id="3" name="Content Placeholder 2"/>
          <p:cNvSpPr>
            <a:spLocks noGrp="1"/>
          </p:cNvSpPr>
          <p:nvPr>
            <p:ph idx="1"/>
          </p:nvPr>
        </p:nvSpPr>
        <p:spPr>
          <a:xfrm>
            <a:off x="584845" y="1447800"/>
            <a:ext cx="9682683" cy="5181600"/>
          </a:xfrm>
        </p:spPr>
        <p:txBody>
          <a:bodyPr>
            <a:normAutofit/>
          </a:bodyPr>
          <a:lstStyle/>
          <a:p>
            <a:r>
              <a:rPr lang="en-US" dirty="0">
                <a:solidFill>
                  <a:schemeClr val="tx1"/>
                </a:solidFill>
                <a:latin typeface="Calibri" panose="020F0502020204030204" pitchFamily="34" charset="0"/>
              </a:rPr>
              <a:t>Become familiar with venue guidelines </a:t>
            </a:r>
          </a:p>
          <a:p>
            <a:r>
              <a:rPr lang="en-US" dirty="0">
                <a:solidFill>
                  <a:schemeClr val="tx1"/>
                </a:solidFill>
                <a:latin typeface="Calibri" panose="020F0502020204030204" pitchFamily="34" charset="0"/>
              </a:rPr>
              <a:t>Read, read, read!</a:t>
            </a:r>
          </a:p>
          <a:p>
            <a:r>
              <a:rPr lang="en-US" dirty="0">
                <a:solidFill>
                  <a:schemeClr val="tx1"/>
                </a:solidFill>
                <a:latin typeface="Calibri" panose="020F0502020204030204" pitchFamily="34" charset="0"/>
              </a:rPr>
              <a:t>Invite collaborators/reviewers; brainstorm “wonderings”</a:t>
            </a:r>
          </a:p>
          <a:p>
            <a:r>
              <a:rPr lang="en-US" dirty="0">
                <a:solidFill>
                  <a:schemeClr val="tx1"/>
                </a:solidFill>
                <a:latin typeface="Calibri" panose="020F0502020204030204" pitchFamily="34" charset="0"/>
              </a:rPr>
              <a:t>Set a time &amp; place to write, and give yourself deadlines </a:t>
            </a:r>
          </a:p>
          <a:p>
            <a:r>
              <a:rPr lang="en-US" dirty="0">
                <a:solidFill>
                  <a:schemeClr val="tx1"/>
                </a:solidFill>
                <a:latin typeface="Calibri" panose="020F0502020204030204" pitchFamily="34" charset="0"/>
              </a:rPr>
              <a:t>Write, proofread, and review with “critical friends” </a:t>
            </a:r>
          </a:p>
          <a:p>
            <a:r>
              <a:rPr lang="en-US" dirty="0">
                <a:solidFill>
                  <a:schemeClr val="tx1"/>
                </a:solidFill>
                <a:latin typeface="Calibri" panose="020F0502020204030204" pitchFamily="34" charset="0"/>
              </a:rPr>
              <a:t>Revise based upon feedback and submit!</a:t>
            </a:r>
          </a:p>
          <a:p>
            <a:r>
              <a:rPr lang="en-US" dirty="0">
                <a:solidFill>
                  <a:schemeClr val="tx1"/>
                </a:solidFill>
                <a:latin typeface="Calibri" panose="020F0502020204030204" pitchFamily="34" charset="0"/>
              </a:rPr>
              <a:t>Join a NACADA writing group at: </a:t>
            </a:r>
            <a:r>
              <a:rPr lang="en-US" dirty="0">
                <a:solidFill>
                  <a:schemeClr val="tx1"/>
                </a:solidFill>
                <a:latin typeface="Calibri" panose="020F0502020204030204" pitchFamily="34" charset="0"/>
                <a:hlinkClick r:id="rId3"/>
              </a:rPr>
              <a:t>https://www.nacada.ksu.edu/Resources/Research-Center/Writer-Support.aspx</a:t>
            </a:r>
            <a:endParaRPr lang="en-US" dirty="0">
              <a:solidFill>
                <a:schemeClr val="tx1"/>
              </a:solidFill>
              <a:latin typeface="Calibri" panose="020F0502020204030204" pitchFamily="34" charset="0"/>
            </a:endParaRPr>
          </a:p>
          <a:p>
            <a:endParaRPr lang="en-US" sz="3100" dirty="0">
              <a:solidFill>
                <a:schemeClr val="tx1"/>
              </a:solidFill>
              <a:latin typeface="Calibri" panose="020F0502020204030204" pitchFamily="34" charset="0"/>
            </a:endParaRPr>
          </a:p>
          <a:p>
            <a:endParaRPr lang="en-US" sz="3100" dirty="0">
              <a:solidFill>
                <a:schemeClr val="tx1"/>
              </a:solidFill>
              <a:latin typeface="Calibri" panose="020F0502020204030204" pitchFamily="34" charset="0"/>
            </a:endParaRPr>
          </a:p>
          <a:p>
            <a:endParaRPr lang="en-US" sz="2200" dirty="0">
              <a:solidFill>
                <a:schemeClr val="tx1"/>
              </a:solidFill>
              <a:latin typeface="Calibri" panose="020F0502020204030204" pitchFamily="34" charset="0"/>
            </a:endParaRPr>
          </a:p>
          <a:p>
            <a:endParaRPr lang="en-US" dirty="0"/>
          </a:p>
          <a:p>
            <a:endParaRPr lang="en-US" dirty="0"/>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43408" y="4562717"/>
            <a:ext cx="1961727" cy="2133600"/>
          </a:xfrm>
          <a:prstGeom prst="rect">
            <a:avLst/>
          </a:prstGeom>
        </p:spPr>
      </p:pic>
    </p:spTree>
    <p:extLst>
      <p:ext uri="{BB962C8B-B14F-4D97-AF65-F5344CB8AC3E}">
        <p14:creationId xmlns:p14="http://schemas.microsoft.com/office/powerpoint/2010/main" val="890221462"/>
      </p:ext>
    </p:extLst>
  </p:cSld>
  <p:clrMapOvr>
    <a:masterClrMapping/>
  </p:clrMapOvr>
  <p:transition>
    <p:split orient="vert"/>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500743" y="529674"/>
            <a:ext cx="9493722" cy="5332284"/>
          </a:xfrm>
          <a:prstGeom prst="rect">
            <a:avLst/>
          </a:prstGeom>
        </p:spPr>
      </p:pic>
      <p:sp>
        <p:nvSpPr>
          <p:cNvPr id="3" name="Oval 2"/>
          <p:cNvSpPr/>
          <p:nvPr/>
        </p:nvSpPr>
        <p:spPr>
          <a:xfrm>
            <a:off x="1088571" y="3254829"/>
            <a:ext cx="3069772" cy="615042"/>
          </a:xfrm>
          <a:prstGeom prst="ellipse">
            <a:avLst/>
          </a:prstGeom>
          <a:noFill/>
          <a:ln w="3810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7386794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393491" y="950495"/>
            <a:ext cx="9708625" cy="5197641"/>
          </a:xfrm>
          <a:prstGeom prst="rect">
            <a:avLst/>
          </a:prstGeom>
        </p:spPr>
        <p:txBody>
          <a:bodyPr>
            <a:normAutofit/>
          </a:bodyPr>
          <a:lstStyle/>
          <a:p>
            <a:pPr marL="0" indent="0">
              <a:buNone/>
              <a:defRPr/>
            </a:pPr>
            <a:endParaRPr lang="en-US" sz="1600" dirty="0">
              <a:solidFill>
                <a:schemeClr val="accent3">
                  <a:lumMod val="50000"/>
                </a:schemeClr>
              </a:solidFill>
            </a:endParaRPr>
          </a:p>
          <a:p>
            <a:pPr lvl="1">
              <a:spcBef>
                <a:spcPts val="0"/>
              </a:spcBef>
              <a:spcAft>
                <a:spcPts val="1200"/>
              </a:spcAft>
              <a:defRPr/>
            </a:pPr>
            <a:r>
              <a:rPr lang="en-US" dirty="0">
                <a:solidFill>
                  <a:schemeClr val="accent3">
                    <a:lumMod val="50000"/>
                  </a:schemeClr>
                </a:solidFill>
              </a:rPr>
              <a:t>Group 1: Idea Generation</a:t>
            </a:r>
          </a:p>
          <a:p>
            <a:pPr lvl="2">
              <a:spcBef>
                <a:spcPts val="0"/>
              </a:spcBef>
              <a:spcAft>
                <a:spcPts val="1200"/>
              </a:spcAft>
              <a:defRPr/>
            </a:pPr>
            <a:r>
              <a:rPr lang="en-US" i="1" dirty="0">
                <a:solidFill>
                  <a:schemeClr val="accent3">
                    <a:lumMod val="50000"/>
                  </a:schemeClr>
                </a:solidFill>
              </a:rPr>
              <a:t>To discuss ideas on how my unique experience could be transformed into an article or study</a:t>
            </a:r>
          </a:p>
          <a:p>
            <a:pPr lvl="1">
              <a:spcBef>
                <a:spcPts val="0"/>
              </a:spcBef>
              <a:spcAft>
                <a:spcPts val="600"/>
              </a:spcAft>
              <a:defRPr/>
            </a:pPr>
            <a:r>
              <a:rPr lang="en-US" dirty="0">
                <a:solidFill>
                  <a:schemeClr val="accent3">
                    <a:lumMod val="50000"/>
                  </a:schemeClr>
                </a:solidFill>
              </a:rPr>
              <a:t>Group 2: Idea Development</a:t>
            </a:r>
          </a:p>
          <a:p>
            <a:pPr lvl="2">
              <a:spcBef>
                <a:spcPts val="0"/>
              </a:spcBef>
              <a:spcAft>
                <a:spcPts val="1200"/>
              </a:spcAft>
              <a:defRPr/>
            </a:pPr>
            <a:r>
              <a:rPr lang="en-US" i="1" dirty="0">
                <a:solidFill>
                  <a:schemeClr val="accent3">
                    <a:lumMod val="50000"/>
                  </a:schemeClr>
                </a:solidFill>
              </a:rPr>
              <a:t>To discuss with colleagues how I can move my idea forward</a:t>
            </a:r>
          </a:p>
          <a:p>
            <a:pPr lvl="1">
              <a:spcBef>
                <a:spcPts val="0"/>
              </a:spcBef>
              <a:spcAft>
                <a:spcPts val="1200"/>
              </a:spcAft>
              <a:defRPr/>
            </a:pPr>
            <a:r>
              <a:rPr lang="en-US" dirty="0">
                <a:solidFill>
                  <a:schemeClr val="accent3">
                    <a:lumMod val="50000"/>
                  </a:schemeClr>
                </a:solidFill>
              </a:rPr>
              <a:t>Group 3: Drafting and Revising</a:t>
            </a:r>
          </a:p>
          <a:p>
            <a:pPr lvl="2">
              <a:spcBef>
                <a:spcPts val="0"/>
              </a:spcBef>
              <a:spcAft>
                <a:spcPts val="1200"/>
              </a:spcAft>
              <a:defRPr/>
            </a:pPr>
            <a:r>
              <a:rPr lang="en-US" i="1" dirty="0">
                <a:solidFill>
                  <a:schemeClr val="accent3">
                    <a:lumMod val="50000"/>
                  </a:schemeClr>
                </a:solidFill>
              </a:rPr>
              <a:t>To gain and give critical feedback on manuscripts</a:t>
            </a:r>
          </a:p>
          <a:p>
            <a:pPr lvl="1">
              <a:spcBef>
                <a:spcPts val="0"/>
              </a:spcBef>
              <a:spcAft>
                <a:spcPts val="600"/>
              </a:spcAft>
              <a:defRPr/>
            </a:pPr>
            <a:endParaRPr lang="en-US" dirty="0">
              <a:solidFill>
                <a:schemeClr val="accent3">
                  <a:lumMod val="50000"/>
                </a:schemeClr>
              </a:solidFill>
            </a:endParaRPr>
          </a:p>
          <a:p>
            <a:pPr marL="457200" lvl="1" indent="0">
              <a:spcBef>
                <a:spcPts val="0"/>
              </a:spcBef>
              <a:spcAft>
                <a:spcPts val="600"/>
              </a:spcAft>
              <a:buNone/>
              <a:defRPr/>
            </a:pPr>
            <a:r>
              <a:rPr lang="en-US" sz="2000" dirty="0">
                <a:solidFill>
                  <a:schemeClr val="accent3">
                    <a:lumMod val="50000"/>
                  </a:schemeClr>
                </a:solidFill>
              </a:rPr>
              <a:t>Opportunities for One-on-One Writing Consultation</a:t>
            </a:r>
          </a:p>
          <a:p>
            <a:pPr lvl="2">
              <a:spcBef>
                <a:spcPts val="0"/>
              </a:spcBef>
              <a:spcAft>
                <a:spcPts val="600"/>
              </a:spcAft>
              <a:defRPr/>
            </a:pPr>
            <a:r>
              <a:rPr lang="en-US" i="1" dirty="0">
                <a:solidFill>
                  <a:schemeClr val="accent3">
                    <a:lumMod val="50000"/>
                  </a:schemeClr>
                </a:solidFill>
              </a:rPr>
              <a:t>Quick virtual meeting to discuss the status of my project</a:t>
            </a:r>
          </a:p>
          <a:p>
            <a:pPr marL="457200" lvl="1" indent="0" algn="ctr">
              <a:spcBef>
                <a:spcPts val="0"/>
              </a:spcBef>
              <a:spcAft>
                <a:spcPts val="600"/>
              </a:spcAft>
              <a:buNone/>
              <a:defRPr/>
            </a:pPr>
            <a:endParaRPr lang="en-US" i="1" dirty="0">
              <a:solidFill>
                <a:schemeClr val="accent3">
                  <a:lumMod val="50000"/>
                </a:schemeClr>
              </a:solidFill>
            </a:endParaRPr>
          </a:p>
          <a:p>
            <a:pPr marL="457200" lvl="1" indent="0" algn="ctr">
              <a:spcBef>
                <a:spcPts val="0"/>
              </a:spcBef>
              <a:spcAft>
                <a:spcPts val="600"/>
              </a:spcAft>
              <a:buNone/>
              <a:defRPr/>
            </a:pPr>
            <a:r>
              <a:rPr lang="en-US" i="1" dirty="0">
                <a:solidFill>
                  <a:schemeClr val="accent3">
                    <a:lumMod val="50000"/>
                  </a:schemeClr>
                </a:solidFill>
              </a:rPr>
              <a:t>Also seeking mentors to assist the Idea Generation groups</a:t>
            </a:r>
          </a:p>
          <a:p>
            <a:pPr marL="0" indent="0">
              <a:buNone/>
              <a:defRPr/>
            </a:pPr>
            <a:endParaRPr lang="en-US" sz="2200" dirty="0">
              <a:solidFill>
                <a:schemeClr val="accent3">
                  <a:lumMod val="50000"/>
                </a:schemeClr>
              </a:solidFill>
            </a:endParaRPr>
          </a:p>
          <a:p>
            <a:pPr algn="l"/>
            <a:endParaRPr lang="en-US" dirty="0">
              <a:solidFill>
                <a:schemeClr val="accent3">
                  <a:lumMod val="50000"/>
                </a:schemeClr>
              </a:solidFill>
            </a:endParaRPr>
          </a:p>
        </p:txBody>
      </p:sp>
      <p:sp>
        <p:nvSpPr>
          <p:cNvPr id="4" name="TextBox 3"/>
          <p:cNvSpPr txBox="1"/>
          <p:nvPr/>
        </p:nvSpPr>
        <p:spPr>
          <a:xfrm>
            <a:off x="268941" y="359096"/>
            <a:ext cx="4978863" cy="707886"/>
          </a:xfrm>
          <a:prstGeom prst="rect">
            <a:avLst/>
          </a:prstGeom>
          <a:noFill/>
        </p:spPr>
        <p:txBody>
          <a:bodyPr wrap="none" rtlCol="0">
            <a:spAutoFit/>
          </a:bodyPr>
          <a:lstStyle/>
          <a:p>
            <a:r>
              <a:rPr lang="en-US" sz="4000" b="1" dirty="0">
                <a:solidFill>
                  <a:schemeClr val="accent3">
                    <a:lumMod val="50000"/>
                  </a:schemeClr>
                </a:solidFill>
              </a:rPr>
              <a:t>Virtual Writing Groups</a:t>
            </a:r>
          </a:p>
        </p:txBody>
      </p:sp>
    </p:spTree>
    <p:extLst>
      <p:ext uri="{BB962C8B-B14F-4D97-AF65-F5344CB8AC3E}">
        <p14:creationId xmlns:p14="http://schemas.microsoft.com/office/powerpoint/2010/main" val="11225404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4294967295"/>
          </p:nvPr>
        </p:nvSpPr>
        <p:spPr>
          <a:xfrm>
            <a:off x="505326" y="1275347"/>
            <a:ext cx="9240253" cy="4552886"/>
          </a:xfrm>
          <a:prstGeom prst="rect">
            <a:avLst/>
          </a:prstGeom>
        </p:spPr>
        <p:txBody>
          <a:bodyPr>
            <a:normAutofit/>
          </a:bodyPr>
          <a:lstStyle/>
          <a:p>
            <a:pPr marL="0" indent="0">
              <a:buNone/>
              <a:defRPr/>
            </a:pPr>
            <a:r>
              <a:rPr lang="en-US" dirty="0"/>
              <a:t>Next Season:  Fall 2020 – Summer 2021</a:t>
            </a:r>
          </a:p>
          <a:p>
            <a:pPr marL="0" indent="0">
              <a:buNone/>
              <a:defRPr/>
            </a:pPr>
            <a:endParaRPr lang="en-US" dirty="0"/>
          </a:p>
          <a:p>
            <a:pPr marL="0" indent="0">
              <a:buNone/>
              <a:defRPr/>
            </a:pPr>
            <a:r>
              <a:rPr lang="en-US" dirty="0"/>
              <a:t>Expectations for membership in this supportive peer review process:</a:t>
            </a:r>
          </a:p>
          <a:p>
            <a:pPr marL="687388" indent="-457200">
              <a:buFontTx/>
              <a:buChar char="-"/>
              <a:defRPr/>
            </a:pPr>
            <a:r>
              <a:rPr lang="en-US" dirty="0"/>
              <a:t>Be “present” at all sessions (100% attendance is key)</a:t>
            </a:r>
          </a:p>
          <a:p>
            <a:pPr marL="687388" indent="-457200">
              <a:buFontTx/>
              <a:buChar char="-"/>
              <a:defRPr/>
            </a:pPr>
            <a:r>
              <a:rPr lang="en-US" dirty="0"/>
              <a:t>Read deeply and reflectively (and they’ll do the same for you!)</a:t>
            </a:r>
          </a:p>
          <a:p>
            <a:pPr marL="687388" indent="-457200">
              <a:buFontTx/>
              <a:buChar char="-"/>
              <a:defRPr/>
            </a:pPr>
            <a:r>
              <a:rPr lang="en-US" dirty="0"/>
              <a:t>Be a good “critical friend”</a:t>
            </a:r>
          </a:p>
          <a:p>
            <a:pPr marL="687388" indent="-457200">
              <a:buFontTx/>
              <a:buChar char="-"/>
              <a:defRPr/>
            </a:pPr>
            <a:r>
              <a:rPr lang="en-US" dirty="0"/>
              <a:t>Give as much as you get (you learn from each other)</a:t>
            </a:r>
          </a:p>
          <a:p>
            <a:pPr marL="0" indent="0">
              <a:buNone/>
              <a:defRPr/>
            </a:pPr>
            <a:endParaRPr lang="en-US" sz="1600" dirty="0"/>
          </a:p>
          <a:p>
            <a:pPr marL="0" indent="0">
              <a:buNone/>
              <a:defRPr/>
            </a:pPr>
            <a:endParaRPr lang="en-US" i="1" dirty="0"/>
          </a:p>
          <a:p>
            <a:pPr marL="0" indent="0">
              <a:buNone/>
              <a:defRPr/>
            </a:pPr>
            <a:endParaRPr lang="en-US" sz="2200" dirty="0"/>
          </a:p>
          <a:p>
            <a:pPr algn="l"/>
            <a:endParaRPr lang="en-US" dirty="0"/>
          </a:p>
        </p:txBody>
      </p:sp>
      <p:sp>
        <p:nvSpPr>
          <p:cNvPr id="4" name="TextBox 3"/>
          <p:cNvSpPr txBox="1"/>
          <p:nvPr/>
        </p:nvSpPr>
        <p:spPr>
          <a:xfrm>
            <a:off x="215153" y="197225"/>
            <a:ext cx="9353330" cy="707886"/>
          </a:xfrm>
          <a:prstGeom prst="rect">
            <a:avLst/>
          </a:prstGeom>
          <a:noFill/>
        </p:spPr>
        <p:txBody>
          <a:bodyPr wrap="none" rtlCol="0">
            <a:spAutoFit/>
          </a:bodyPr>
          <a:lstStyle/>
          <a:p>
            <a:r>
              <a:rPr lang="en-US" sz="4000" b="1" dirty="0">
                <a:solidFill>
                  <a:schemeClr val="accent3">
                    <a:lumMod val="50000"/>
                  </a:schemeClr>
                </a:solidFill>
              </a:rPr>
              <a:t>Writing Groups: Schedule and Expectations</a:t>
            </a:r>
          </a:p>
        </p:txBody>
      </p:sp>
    </p:spTree>
    <p:extLst>
      <p:ext uri="{BB962C8B-B14F-4D97-AF65-F5344CB8AC3E}">
        <p14:creationId xmlns:p14="http://schemas.microsoft.com/office/powerpoint/2010/main" val="2277004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20B6C64B-13FA-48BA-BEC4-F30ED3434DFF}"/>
              </a:ext>
            </a:extLst>
          </p:cNvPr>
          <p:cNvPicPr>
            <a:picLocks noChangeAspect="1"/>
          </p:cNvPicPr>
          <p:nvPr/>
        </p:nvPicPr>
        <p:blipFill>
          <a:blip r:embed="rId3"/>
          <a:stretch>
            <a:fillRect/>
          </a:stretch>
        </p:blipFill>
        <p:spPr>
          <a:xfrm>
            <a:off x="553776" y="185057"/>
            <a:ext cx="11084447" cy="6487886"/>
          </a:xfrm>
          <a:prstGeom prst="rect">
            <a:avLst/>
          </a:prstGeom>
        </p:spPr>
      </p:pic>
      <p:sp>
        <p:nvSpPr>
          <p:cNvPr id="4" name="Rounded Rectangle 3"/>
          <p:cNvSpPr/>
          <p:nvPr/>
        </p:nvSpPr>
        <p:spPr>
          <a:xfrm>
            <a:off x="5976257" y="2586338"/>
            <a:ext cx="1874293" cy="545910"/>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45236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3"/>
          <p:cNvSpPr>
            <a:spLocks noGrp="1" noChangeArrowheads="1"/>
          </p:cNvSpPr>
          <p:nvPr>
            <p:ph idx="1"/>
          </p:nvPr>
        </p:nvSpPr>
        <p:spPr>
          <a:xfrm>
            <a:off x="790432" y="1793288"/>
            <a:ext cx="8915400" cy="3970615"/>
          </a:xfrm>
        </p:spPr>
        <p:txBody>
          <a:bodyPr>
            <a:normAutofit lnSpcReduction="10000"/>
          </a:bodyPr>
          <a:lstStyle/>
          <a:p>
            <a:pPr eaLnBrk="1" hangingPunct="1"/>
            <a:r>
              <a:rPr lang="en-US" sz="3600" i="1" dirty="0">
                <a:latin typeface="Calibri" pitchFamily="34" charset="0"/>
              </a:rPr>
              <a:t>NACADA Blog</a:t>
            </a:r>
          </a:p>
          <a:p>
            <a:pPr eaLnBrk="1" hangingPunct="1"/>
            <a:r>
              <a:rPr lang="en-US" sz="3600" i="1" dirty="0">
                <a:latin typeface="Calibri" pitchFamily="34" charset="0"/>
              </a:rPr>
              <a:t>Academic Advising Today (AAT)</a:t>
            </a:r>
          </a:p>
          <a:p>
            <a:pPr eaLnBrk="1" hangingPunct="1"/>
            <a:r>
              <a:rPr lang="en-US" sz="3600" i="1" dirty="0">
                <a:latin typeface="Calibri" pitchFamily="34" charset="0"/>
              </a:rPr>
              <a:t>NACADA </a:t>
            </a:r>
            <a:r>
              <a:rPr lang="en-US" sz="3600" dirty="0">
                <a:latin typeface="Calibri" pitchFamily="34" charset="0"/>
              </a:rPr>
              <a:t>book reviews</a:t>
            </a:r>
            <a:endParaRPr lang="en-US" sz="3600" i="1" dirty="0">
              <a:latin typeface="Calibri" pitchFamily="34" charset="0"/>
            </a:endParaRPr>
          </a:p>
          <a:p>
            <a:pPr eaLnBrk="1" hangingPunct="1"/>
            <a:r>
              <a:rPr lang="en-US" sz="3600" dirty="0">
                <a:latin typeface="Calibri" pitchFamily="34" charset="0"/>
              </a:rPr>
              <a:t>The </a:t>
            </a:r>
            <a:r>
              <a:rPr lang="en-US" sz="3600" i="1" dirty="0">
                <a:latin typeface="Calibri" pitchFamily="34" charset="0"/>
              </a:rPr>
              <a:t>NACADA Review: Academic Advising Praxis &amp; Perspectives</a:t>
            </a:r>
            <a:endParaRPr lang="en-US" sz="3600" dirty="0">
              <a:latin typeface="Calibri" pitchFamily="34" charset="0"/>
            </a:endParaRPr>
          </a:p>
          <a:p>
            <a:pPr eaLnBrk="1" hangingPunct="1"/>
            <a:r>
              <a:rPr lang="en-US" sz="3600" dirty="0">
                <a:latin typeface="Calibri" pitchFamily="34" charset="0"/>
              </a:rPr>
              <a:t>The </a:t>
            </a:r>
            <a:r>
              <a:rPr lang="en-US" sz="3600" i="1" dirty="0">
                <a:latin typeface="Calibri" pitchFamily="34" charset="0"/>
              </a:rPr>
              <a:t>NACADA Journal</a:t>
            </a:r>
          </a:p>
          <a:p>
            <a:r>
              <a:rPr lang="en-US" sz="3600" dirty="0">
                <a:latin typeface="Calibri" pitchFamily="34" charset="0"/>
              </a:rPr>
              <a:t>NACADA books</a:t>
            </a:r>
          </a:p>
          <a:p>
            <a:pPr eaLnBrk="1" hangingPunct="1"/>
            <a:endParaRPr lang="en-US" sz="3600" dirty="0">
              <a:latin typeface="Calibri" pitchFamily="34" charset="0"/>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81831" y="4697128"/>
            <a:ext cx="1918347" cy="1918347"/>
          </a:xfrm>
          <a:prstGeom prst="rect">
            <a:avLst/>
          </a:prstGeom>
        </p:spPr>
      </p:pic>
      <p:sp>
        <p:nvSpPr>
          <p:cNvPr id="2" name="Title 1"/>
          <p:cNvSpPr>
            <a:spLocks noGrp="1"/>
          </p:cNvSpPr>
          <p:nvPr>
            <p:ph type="title"/>
          </p:nvPr>
        </p:nvSpPr>
        <p:spPr>
          <a:xfrm>
            <a:off x="434334" y="365125"/>
            <a:ext cx="9942514" cy="915035"/>
          </a:xfrm>
        </p:spPr>
        <p:txBody>
          <a:bodyPr>
            <a:noAutofit/>
          </a:bodyPr>
          <a:lstStyle/>
          <a:p>
            <a:r>
              <a:rPr lang="en-US" sz="3600" b="1" dirty="0">
                <a:latin typeface="Calibri" pitchFamily="34" charset="0"/>
              </a:rPr>
              <a:t>260+ members wrote for NACADA venues in 2019</a:t>
            </a:r>
            <a:endParaRPr lang="en-US" sz="3600" dirty="0"/>
          </a:p>
        </p:txBody>
      </p:sp>
    </p:spTree>
    <p:extLst>
      <p:ext uri="{BB962C8B-B14F-4D97-AF65-F5344CB8AC3E}">
        <p14:creationId xmlns:p14="http://schemas.microsoft.com/office/powerpoint/2010/main" val="1908879689"/>
      </p:ext>
    </p:extLst>
  </p:cSld>
  <p:clrMapOvr>
    <a:masterClrMapping/>
  </p:clrMapOvr>
  <p:transition>
    <p:split orient="vert"/>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4537" y="365125"/>
            <a:ext cx="10568548" cy="6068166"/>
          </a:xfrm>
          <a:prstGeom prst="rect">
            <a:avLst/>
          </a:prstGeom>
        </p:spPr>
      </p:pic>
    </p:spTree>
    <p:extLst>
      <p:ext uri="{BB962C8B-B14F-4D97-AF65-F5344CB8AC3E}">
        <p14:creationId xmlns:p14="http://schemas.microsoft.com/office/powerpoint/2010/main" val="381000351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8226" y="1314029"/>
            <a:ext cx="11711628" cy="4458973"/>
          </a:xfrm>
          <a:prstGeom prst="rect">
            <a:avLst/>
          </a:prstGeom>
        </p:spPr>
      </p:pic>
      <p:sp>
        <p:nvSpPr>
          <p:cNvPr id="3" name="Rounded Rectangle 2"/>
          <p:cNvSpPr/>
          <p:nvPr/>
        </p:nvSpPr>
        <p:spPr>
          <a:xfrm>
            <a:off x="8127242" y="1392072"/>
            <a:ext cx="3766782" cy="1269241"/>
          </a:xfrm>
          <a:prstGeom prst="roundRect">
            <a:avLst/>
          </a:prstGeom>
          <a:noFill/>
          <a:ln w="762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14888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770682081"/>
              </p:ext>
            </p:extLst>
          </p:nvPr>
        </p:nvGraphicFramePr>
        <p:xfrm>
          <a:off x="1078029" y="1145406"/>
          <a:ext cx="8479857" cy="482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347538" y="1862282"/>
            <a:ext cx="1414912" cy="830997"/>
          </a:xfrm>
          <a:prstGeom prst="rect">
            <a:avLst/>
          </a:prstGeom>
          <a:noFill/>
        </p:spPr>
        <p:txBody>
          <a:bodyPr wrap="square" rtlCol="0">
            <a:spAutoFit/>
          </a:bodyPr>
          <a:lstStyle/>
          <a:p>
            <a:pPr algn="ctr"/>
            <a:r>
              <a:rPr lang="en-US" sz="2400" dirty="0">
                <a:solidFill>
                  <a:schemeClr val="bg1"/>
                </a:solidFill>
              </a:rPr>
              <a:t>NACADA Blog</a:t>
            </a:r>
          </a:p>
        </p:txBody>
      </p:sp>
      <p:sp>
        <p:nvSpPr>
          <p:cNvPr id="9" name="TextBox 8"/>
          <p:cNvSpPr txBox="1"/>
          <p:nvPr/>
        </p:nvSpPr>
        <p:spPr>
          <a:xfrm>
            <a:off x="4817443" y="2046949"/>
            <a:ext cx="1001027" cy="461665"/>
          </a:xfrm>
          <a:prstGeom prst="rect">
            <a:avLst/>
          </a:prstGeom>
          <a:noFill/>
        </p:spPr>
        <p:txBody>
          <a:bodyPr wrap="square" rtlCol="0">
            <a:spAutoFit/>
          </a:bodyPr>
          <a:lstStyle/>
          <a:p>
            <a:pPr algn="ctr"/>
            <a:r>
              <a:rPr lang="en-US" sz="2400" dirty="0">
                <a:solidFill>
                  <a:schemeClr val="bg1"/>
                </a:solidFill>
              </a:rPr>
              <a:t>AAT</a:t>
            </a:r>
          </a:p>
        </p:txBody>
      </p:sp>
      <p:sp>
        <p:nvSpPr>
          <p:cNvPr id="10" name="TextBox 9"/>
          <p:cNvSpPr txBox="1"/>
          <p:nvPr/>
        </p:nvSpPr>
        <p:spPr>
          <a:xfrm>
            <a:off x="6246795" y="1862281"/>
            <a:ext cx="1366788" cy="830997"/>
          </a:xfrm>
          <a:prstGeom prst="rect">
            <a:avLst/>
          </a:prstGeom>
          <a:noFill/>
        </p:spPr>
        <p:txBody>
          <a:bodyPr wrap="square" rtlCol="0">
            <a:spAutoFit/>
          </a:bodyPr>
          <a:lstStyle/>
          <a:p>
            <a:pPr algn="ctr"/>
            <a:r>
              <a:rPr lang="en-US" sz="2400" i="1" dirty="0">
                <a:solidFill>
                  <a:schemeClr val="bg1"/>
                </a:solidFill>
              </a:rPr>
              <a:t>NACADA Review</a:t>
            </a:r>
          </a:p>
        </p:txBody>
      </p:sp>
      <p:sp>
        <p:nvSpPr>
          <p:cNvPr id="11" name="TextBox 10"/>
          <p:cNvSpPr txBox="1"/>
          <p:nvPr/>
        </p:nvSpPr>
        <p:spPr>
          <a:xfrm>
            <a:off x="7931214" y="1862282"/>
            <a:ext cx="1270537" cy="830997"/>
          </a:xfrm>
          <a:prstGeom prst="rect">
            <a:avLst/>
          </a:prstGeom>
          <a:noFill/>
        </p:spPr>
        <p:txBody>
          <a:bodyPr wrap="square" rtlCol="0">
            <a:spAutoFit/>
          </a:bodyPr>
          <a:lstStyle/>
          <a:p>
            <a:pPr algn="ctr"/>
            <a:r>
              <a:rPr lang="en-US" sz="2400" i="1" dirty="0">
                <a:solidFill>
                  <a:schemeClr val="bg1"/>
                </a:solidFill>
              </a:rPr>
              <a:t>NACADA Journal</a:t>
            </a:r>
          </a:p>
        </p:txBody>
      </p:sp>
      <p:sp>
        <p:nvSpPr>
          <p:cNvPr id="3" name="TextBox 2"/>
          <p:cNvSpPr txBox="1"/>
          <p:nvPr/>
        </p:nvSpPr>
        <p:spPr>
          <a:xfrm>
            <a:off x="1424539" y="3542097"/>
            <a:ext cx="1337910" cy="1477328"/>
          </a:xfrm>
          <a:prstGeom prst="rect">
            <a:avLst/>
          </a:prstGeom>
          <a:noFill/>
        </p:spPr>
        <p:txBody>
          <a:bodyPr wrap="square" rtlCol="0">
            <a:spAutoFit/>
          </a:bodyPr>
          <a:lstStyle/>
          <a:p>
            <a:r>
              <a:rPr lang="en-US" dirty="0">
                <a:solidFill>
                  <a:schemeClr val="bg1"/>
                </a:solidFill>
              </a:rPr>
              <a:t>Opinions welcome</a:t>
            </a:r>
          </a:p>
          <a:p>
            <a:endParaRPr lang="en-US" dirty="0">
              <a:solidFill>
                <a:schemeClr val="bg1"/>
              </a:solidFill>
            </a:endParaRPr>
          </a:p>
          <a:p>
            <a:r>
              <a:rPr lang="en-US" dirty="0">
                <a:solidFill>
                  <a:schemeClr val="bg1"/>
                </a:solidFill>
              </a:rPr>
              <a:t>Quickest turn-around</a:t>
            </a:r>
          </a:p>
        </p:txBody>
      </p:sp>
      <p:sp>
        <p:nvSpPr>
          <p:cNvPr id="12" name="TextBox 11"/>
          <p:cNvSpPr txBox="1"/>
          <p:nvPr/>
        </p:nvSpPr>
        <p:spPr>
          <a:xfrm>
            <a:off x="2993455" y="3455469"/>
            <a:ext cx="1395663" cy="2446824"/>
          </a:xfrm>
          <a:prstGeom prst="rect">
            <a:avLst/>
          </a:prstGeom>
          <a:noFill/>
        </p:spPr>
        <p:txBody>
          <a:bodyPr wrap="square" rtlCol="0">
            <a:spAutoFit/>
          </a:bodyPr>
          <a:lstStyle/>
          <a:p>
            <a:pPr lvl="0"/>
            <a:r>
              <a:rPr lang="en-US" sz="1700" dirty="0">
                <a:solidFill>
                  <a:schemeClr val="bg1"/>
                </a:solidFill>
              </a:rPr>
              <a:t>Juried critical review</a:t>
            </a:r>
          </a:p>
          <a:p>
            <a:pPr lvl="0"/>
            <a:endParaRPr lang="en-US" sz="1700" dirty="0">
              <a:solidFill>
                <a:schemeClr val="bg1"/>
              </a:solidFill>
            </a:endParaRPr>
          </a:p>
          <a:p>
            <a:pPr lvl="0"/>
            <a:r>
              <a:rPr lang="en-US" sz="1700" dirty="0">
                <a:solidFill>
                  <a:schemeClr val="bg1"/>
                </a:solidFill>
              </a:rPr>
              <a:t>Signed copyright release</a:t>
            </a:r>
          </a:p>
          <a:p>
            <a:pPr lvl="0"/>
            <a:endParaRPr lang="en-US" sz="1700" dirty="0">
              <a:solidFill>
                <a:schemeClr val="bg1"/>
              </a:solidFill>
            </a:endParaRPr>
          </a:p>
          <a:p>
            <a:pPr lvl="0"/>
            <a:r>
              <a:rPr lang="en-US" sz="1700" dirty="0">
                <a:solidFill>
                  <a:schemeClr val="bg1"/>
                </a:solidFill>
              </a:rPr>
              <a:t>Letter to administrator</a:t>
            </a:r>
          </a:p>
        </p:txBody>
      </p:sp>
      <p:sp>
        <p:nvSpPr>
          <p:cNvPr id="4" name="TextBox 3"/>
          <p:cNvSpPr txBox="1"/>
          <p:nvPr/>
        </p:nvSpPr>
        <p:spPr>
          <a:xfrm>
            <a:off x="4620124" y="3474718"/>
            <a:ext cx="1453416" cy="2446824"/>
          </a:xfrm>
          <a:prstGeom prst="rect">
            <a:avLst/>
          </a:prstGeom>
          <a:noFill/>
        </p:spPr>
        <p:txBody>
          <a:bodyPr wrap="square" rtlCol="0">
            <a:spAutoFit/>
          </a:bodyPr>
          <a:lstStyle/>
          <a:p>
            <a:pPr lvl="0"/>
            <a:r>
              <a:rPr lang="en-US" sz="1700" dirty="0">
                <a:solidFill>
                  <a:schemeClr val="bg1"/>
                </a:solidFill>
              </a:rPr>
              <a:t>Focused topic</a:t>
            </a:r>
          </a:p>
          <a:p>
            <a:pPr lvl="0"/>
            <a:endParaRPr lang="en-US" sz="1700" dirty="0">
              <a:solidFill>
                <a:schemeClr val="bg1"/>
              </a:solidFill>
            </a:endParaRPr>
          </a:p>
          <a:p>
            <a:pPr lvl="0"/>
            <a:endParaRPr lang="en-US" sz="1700" dirty="0">
              <a:solidFill>
                <a:schemeClr val="bg1"/>
              </a:solidFill>
            </a:endParaRPr>
          </a:p>
          <a:p>
            <a:pPr lvl="0"/>
            <a:r>
              <a:rPr lang="en-US" sz="1700" dirty="0">
                <a:solidFill>
                  <a:schemeClr val="bg1"/>
                </a:solidFill>
              </a:rPr>
              <a:t>Signed copyright release</a:t>
            </a:r>
          </a:p>
          <a:p>
            <a:pPr lvl="0"/>
            <a:endParaRPr lang="en-US" sz="1700" dirty="0">
              <a:solidFill>
                <a:schemeClr val="bg1"/>
              </a:solidFill>
            </a:endParaRPr>
          </a:p>
          <a:p>
            <a:pPr lvl="0"/>
            <a:r>
              <a:rPr lang="en-US" sz="1700" dirty="0">
                <a:solidFill>
                  <a:schemeClr val="bg1"/>
                </a:solidFill>
              </a:rPr>
              <a:t>Letter to administrator</a:t>
            </a:r>
          </a:p>
        </p:txBody>
      </p:sp>
      <p:sp>
        <p:nvSpPr>
          <p:cNvPr id="7" name="TextBox 6"/>
          <p:cNvSpPr txBox="1"/>
          <p:nvPr/>
        </p:nvSpPr>
        <p:spPr>
          <a:xfrm>
            <a:off x="6246795" y="3465093"/>
            <a:ext cx="1366787" cy="2446824"/>
          </a:xfrm>
          <a:prstGeom prst="rect">
            <a:avLst/>
          </a:prstGeom>
          <a:noFill/>
        </p:spPr>
        <p:txBody>
          <a:bodyPr wrap="square" rtlCol="0">
            <a:spAutoFit/>
          </a:bodyPr>
          <a:lstStyle/>
          <a:p>
            <a:r>
              <a:rPr lang="en-US" sz="1700" dirty="0">
                <a:solidFill>
                  <a:schemeClr val="bg1"/>
                </a:solidFill>
              </a:rPr>
              <a:t>Scholarly and contextual, with implications for practice</a:t>
            </a:r>
          </a:p>
          <a:p>
            <a:endParaRPr lang="en-US" sz="1700" dirty="0">
              <a:solidFill>
                <a:schemeClr val="bg1"/>
              </a:solidFill>
            </a:endParaRPr>
          </a:p>
          <a:p>
            <a:endParaRPr lang="en-US" sz="1700" dirty="0">
              <a:solidFill>
                <a:schemeClr val="bg1"/>
              </a:solidFill>
            </a:endParaRPr>
          </a:p>
          <a:p>
            <a:r>
              <a:rPr lang="en-US" sz="1700" dirty="0">
                <a:solidFill>
                  <a:schemeClr val="bg1"/>
                </a:solidFill>
              </a:rPr>
              <a:t>Adds to the literature</a:t>
            </a:r>
          </a:p>
        </p:txBody>
      </p:sp>
      <p:sp>
        <p:nvSpPr>
          <p:cNvPr id="13" name="TextBox 12"/>
          <p:cNvSpPr txBox="1"/>
          <p:nvPr/>
        </p:nvSpPr>
        <p:spPr>
          <a:xfrm>
            <a:off x="7911964" y="3465097"/>
            <a:ext cx="1270537" cy="2446824"/>
          </a:xfrm>
          <a:prstGeom prst="rect">
            <a:avLst/>
          </a:prstGeom>
          <a:noFill/>
        </p:spPr>
        <p:txBody>
          <a:bodyPr wrap="square" rtlCol="0">
            <a:spAutoFit/>
          </a:bodyPr>
          <a:lstStyle/>
          <a:p>
            <a:pPr lvl="0"/>
            <a:r>
              <a:rPr lang="en-US" sz="1700" dirty="0">
                <a:solidFill>
                  <a:schemeClr val="bg1"/>
                </a:solidFill>
              </a:rPr>
              <a:t>Scholarly publication on original research</a:t>
            </a:r>
          </a:p>
          <a:p>
            <a:pPr lvl="0"/>
            <a:endParaRPr lang="en-US" sz="1700" dirty="0">
              <a:solidFill>
                <a:schemeClr val="bg1"/>
              </a:solidFill>
            </a:endParaRPr>
          </a:p>
          <a:p>
            <a:pPr lvl="0"/>
            <a:endParaRPr lang="en-US" sz="1700" dirty="0">
              <a:solidFill>
                <a:schemeClr val="bg1"/>
              </a:solidFill>
            </a:endParaRPr>
          </a:p>
          <a:p>
            <a:pPr lvl="0"/>
            <a:endParaRPr lang="en-US" sz="1700" dirty="0">
              <a:solidFill>
                <a:schemeClr val="bg1"/>
              </a:solidFill>
            </a:endParaRPr>
          </a:p>
          <a:p>
            <a:pPr lvl="0"/>
            <a:r>
              <a:rPr lang="en-US" sz="1700" dirty="0">
                <a:solidFill>
                  <a:schemeClr val="bg1"/>
                </a:solidFill>
              </a:rPr>
              <a:t>Adds to the literature</a:t>
            </a:r>
          </a:p>
        </p:txBody>
      </p:sp>
      <p:pic>
        <p:nvPicPr>
          <p:cNvPr id="15" name="Picture 14"/>
          <p:cNvPicPr>
            <a:picLocks noChangeAspect="1"/>
          </p:cNvPicPr>
          <p:nvPr/>
        </p:nvPicPr>
        <p:blipFill>
          <a:blip r:embed="rId8"/>
          <a:stretch>
            <a:fillRect/>
          </a:stretch>
        </p:blipFill>
        <p:spPr>
          <a:xfrm>
            <a:off x="2293023" y="296588"/>
            <a:ext cx="5976392" cy="715660"/>
          </a:xfrm>
          <a:prstGeom prst="rect">
            <a:avLst/>
          </a:prstGeom>
        </p:spPr>
      </p:pic>
      <p:sp>
        <p:nvSpPr>
          <p:cNvPr id="16" name="Flowchart: Multidocument 15"/>
          <p:cNvSpPr/>
          <p:nvPr/>
        </p:nvSpPr>
        <p:spPr>
          <a:xfrm>
            <a:off x="10426459" y="767133"/>
            <a:ext cx="1702279" cy="1343565"/>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Appropriate</a:t>
            </a:r>
          </a:p>
        </p:txBody>
      </p:sp>
      <p:sp>
        <p:nvSpPr>
          <p:cNvPr id="17" name="Flowchart: Multidocument 16"/>
          <p:cNvSpPr/>
          <p:nvPr/>
        </p:nvSpPr>
        <p:spPr>
          <a:xfrm>
            <a:off x="10435292" y="2764404"/>
            <a:ext cx="1702279" cy="1343565"/>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Original</a:t>
            </a:r>
          </a:p>
        </p:txBody>
      </p:sp>
      <p:sp>
        <p:nvSpPr>
          <p:cNvPr id="18" name="Flowchart: Multidocument 17"/>
          <p:cNvSpPr/>
          <p:nvPr/>
        </p:nvSpPr>
        <p:spPr>
          <a:xfrm>
            <a:off x="10426458" y="4761676"/>
            <a:ext cx="1702279" cy="1343565"/>
          </a:xfrm>
          <a:prstGeom prst="flowChartMultidocumen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r>
              <a:rPr lang="en-US" b="1" dirty="0">
                <a:solidFill>
                  <a:schemeClr val="bg1"/>
                </a:solidFill>
              </a:rPr>
              <a:t>Applicable</a:t>
            </a:r>
          </a:p>
        </p:txBody>
      </p:sp>
      <p:sp>
        <p:nvSpPr>
          <p:cNvPr id="21" name="Curved Right Arrow 20"/>
          <p:cNvSpPr/>
          <p:nvPr/>
        </p:nvSpPr>
        <p:spPr>
          <a:xfrm>
            <a:off x="231006" y="767133"/>
            <a:ext cx="731520" cy="1216152"/>
          </a:xfrm>
          <a:prstGeom prst="curved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Curved Left Arrow 21"/>
          <p:cNvSpPr/>
          <p:nvPr/>
        </p:nvSpPr>
        <p:spPr>
          <a:xfrm>
            <a:off x="9599913" y="702196"/>
            <a:ext cx="739179" cy="1281089"/>
          </a:xfrm>
          <a:prstGeom prst="curvedLef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9" name="TextBox 18"/>
          <p:cNvSpPr txBox="1"/>
          <p:nvPr/>
        </p:nvSpPr>
        <p:spPr>
          <a:xfrm>
            <a:off x="2933191" y="1588397"/>
            <a:ext cx="1395663" cy="1200329"/>
          </a:xfrm>
          <a:prstGeom prst="rect">
            <a:avLst/>
          </a:prstGeom>
          <a:noFill/>
        </p:spPr>
        <p:txBody>
          <a:bodyPr wrap="square" rtlCol="0">
            <a:spAutoFit/>
          </a:bodyPr>
          <a:lstStyle/>
          <a:p>
            <a:pPr algn="ctr"/>
            <a:r>
              <a:rPr lang="en-US" sz="2400" dirty="0">
                <a:solidFill>
                  <a:schemeClr val="bg1"/>
                </a:solidFill>
              </a:rPr>
              <a:t>Reviews:</a:t>
            </a:r>
          </a:p>
          <a:p>
            <a:pPr algn="ctr"/>
            <a:r>
              <a:rPr lang="en-US" sz="2400" dirty="0">
                <a:solidFill>
                  <a:schemeClr val="bg1"/>
                </a:solidFill>
              </a:rPr>
              <a:t>Books</a:t>
            </a:r>
          </a:p>
          <a:p>
            <a:pPr algn="ctr"/>
            <a:r>
              <a:rPr lang="en-US" sz="2400" dirty="0">
                <a:solidFill>
                  <a:schemeClr val="bg1"/>
                </a:solidFill>
              </a:rPr>
              <a:t>Articles</a:t>
            </a:r>
          </a:p>
        </p:txBody>
      </p:sp>
    </p:spTree>
    <p:extLst>
      <p:ext uri="{BB962C8B-B14F-4D97-AF65-F5344CB8AC3E}">
        <p14:creationId xmlns:p14="http://schemas.microsoft.com/office/powerpoint/2010/main" val="280826003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POP QUIZ!!</a:t>
            </a:r>
          </a:p>
        </p:txBody>
      </p:sp>
      <p:sp>
        <p:nvSpPr>
          <p:cNvPr id="3" name="Content Placeholder 2"/>
          <p:cNvSpPr>
            <a:spLocks noGrp="1"/>
          </p:cNvSpPr>
          <p:nvPr>
            <p:ph idx="1"/>
          </p:nvPr>
        </p:nvSpPr>
        <p:spPr/>
        <p:txBody>
          <a:bodyPr/>
          <a:lstStyle/>
          <a:p>
            <a:r>
              <a:rPr lang="en-US" sz="3000" dirty="0"/>
              <a:t>Where would you send a piece about an interesting and important opinion from your unique viewpoint?</a:t>
            </a:r>
          </a:p>
          <a:p>
            <a:r>
              <a:rPr lang="en-US" sz="3000" dirty="0"/>
              <a:t>Where would you send an article based on your advising experience which could help others?</a:t>
            </a:r>
          </a:p>
          <a:p>
            <a:r>
              <a:rPr lang="en-US" sz="3000" dirty="0"/>
              <a:t>Where would you send a scholarly article based on formal (IRB approved) inquiry or philosophical analysis?</a:t>
            </a:r>
          </a:p>
          <a:p>
            <a:r>
              <a:rPr lang="en-US" sz="3000" dirty="0"/>
              <a:t>Where would you send an idea based on research or theory that will improve academic advising practice?</a:t>
            </a:r>
          </a:p>
        </p:txBody>
      </p:sp>
      <p:pic>
        <p:nvPicPr>
          <p:cNvPr id="4" name="Picture 3" descr="Tomato - tradutor de Mother 3 - ofereceu a versão dele, mas, bem ..."/>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88105" y="4965461"/>
            <a:ext cx="2838809" cy="1892539"/>
          </a:xfrm>
          <a:prstGeom prst="rect">
            <a:avLst/>
          </a:prstGeom>
        </p:spPr>
      </p:pic>
    </p:spTree>
    <p:extLst>
      <p:ext uri="{BB962C8B-B14F-4D97-AF65-F5344CB8AC3E}">
        <p14:creationId xmlns:p14="http://schemas.microsoft.com/office/powerpoint/2010/main" val="701634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a:solidFill>
                  <a:schemeClr val="tx1"/>
                </a:solidFill>
              </a:rPr>
              <a:t>What will you write?</a:t>
            </a:r>
          </a:p>
        </p:txBody>
      </p:sp>
      <p:sp>
        <p:nvSpPr>
          <p:cNvPr id="3" name="Content Placeholder 2"/>
          <p:cNvSpPr>
            <a:spLocks noGrp="1"/>
          </p:cNvSpPr>
          <p:nvPr>
            <p:ph idx="1"/>
          </p:nvPr>
        </p:nvSpPr>
        <p:spPr>
          <a:xfrm>
            <a:off x="1159633" y="1984681"/>
            <a:ext cx="8156448" cy="4572000"/>
          </a:xfrm>
        </p:spPr>
        <p:txBody>
          <a:bodyPr>
            <a:normAutofit/>
          </a:bodyPr>
          <a:lstStyle/>
          <a:p>
            <a:r>
              <a:rPr lang="en-US" sz="4400" dirty="0">
                <a:latin typeface="Calibri" panose="020F0502020204030204" pitchFamily="34" charset="0"/>
              </a:rPr>
              <a:t>What topic?</a:t>
            </a:r>
          </a:p>
          <a:p>
            <a:r>
              <a:rPr lang="en-US" sz="4400" dirty="0">
                <a:latin typeface="Calibri" panose="020F0502020204030204" pitchFamily="34" charset="0"/>
              </a:rPr>
              <a:t>What venue?</a:t>
            </a:r>
          </a:p>
          <a:p>
            <a:r>
              <a:rPr lang="en-US" sz="4400" dirty="0">
                <a:latin typeface="Calibri" panose="020F0502020204030204" pitchFamily="34" charset="0"/>
              </a:rPr>
              <a:t>Final questions and comments?</a:t>
            </a:r>
          </a:p>
          <a:p>
            <a:pPr marL="0" indent="0" algn="ctr">
              <a:buNone/>
            </a:pPr>
            <a:endParaRPr lang="en-US" sz="2000" dirty="0">
              <a:latin typeface="Calibri" panose="020F0502020204030204" pitchFamily="34" charset="0"/>
            </a:endParaRPr>
          </a:p>
          <a:p>
            <a:pPr marL="0" indent="0" algn="ctr">
              <a:buNone/>
            </a:pPr>
            <a:r>
              <a:rPr lang="en-US" sz="2400" dirty="0">
                <a:latin typeface="Calibri" panose="020F0502020204030204" pitchFamily="34" charset="0"/>
              </a:rPr>
              <a:t>Questions when you get home? </a:t>
            </a:r>
          </a:p>
          <a:p>
            <a:pPr marL="0" indent="0" algn="ctr">
              <a:buNone/>
            </a:pPr>
            <a:r>
              <a:rPr lang="en-US" sz="2400" dirty="0">
                <a:latin typeface="Calibri" panose="020F0502020204030204" pitchFamily="34" charset="0"/>
              </a:rPr>
              <a:t>email </a:t>
            </a:r>
            <a:r>
              <a:rPr lang="en-US" sz="2400" dirty="0">
                <a:latin typeface="Calibri" panose="020F0502020204030204" pitchFamily="34" charset="0"/>
                <a:hlinkClick r:id="rId3"/>
              </a:rPr>
              <a:t>publish@ksu.edu</a:t>
            </a:r>
            <a:r>
              <a:rPr lang="en-US" sz="2400" dirty="0">
                <a:latin typeface="Calibri" panose="020F0502020204030204" pitchFamily="34" charset="0"/>
              </a:rPr>
              <a:t>  </a:t>
            </a:r>
          </a:p>
        </p:txBody>
      </p:sp>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944985" y="883308"/>
            <a:ext cx="2398251" cy="1851212"/>
          </a:xfrm>
          <a:prstGeom prst="rect">
            <a:avLst/>
          </a:prstGeom>
        </p:spPr>
      </p:pic>
    </p:spTree>
    <p:extLst>
      <p:ext uri="{BB962C8B-B14F-4D97-AF65-F5344CB8AC3E}">
        <p14:creationId xmlns:p14="http://schemas.microsoft.com/office/powerpoint/2010/main" val="3574184585"/>
      </p:ext>
    </p:extLst>
  </p:cSld>
  <p:clrMapOvr>
    <a:masterClrMapping/>
  </p:clrMapOvr>
  <p:transition>
    <p:split orient="vert"/>
  </p:transition>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3012" name="Rectangle 6"/>
          <p:cNvSpPr>
            <a:spLocks noGrp="1" noChangeArrowheads="1"/>
          </p:cNvSpPr>
          <p:nvPr>
            <p:ph sz="half" idx="4294967295"/>
          </p:nvPr>
        </p:nvSpPr>
        <p:spPr>
          <a:xfrm>
            <a:off x="6482600" y="3036815"/>
            <a:ext cx="3965575" cy="1826349"/>
          </a:xfrm>
        </p:spPr>
        <p:txBody>
          <a:bodyPr>
            <a:normAutofit/>
          </a:bodyPr>
          <a:lstStyle/>
          <a:p>
            <a:pPr eaLnBrk="1" hangingPunct="1"/>
            <a:r>
              <a:rPr lang="en-US" sz="3600" dirty="0">
                <a:latin typeface="Calibri" pitchFamily="34" charset="0"/>
              </a:rPr>
              <a:t>Please complete the session evaluation</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522745" y="4457700"/>
            <a:ext cx="2830919" cy="2400300"/>
          </a:xfrm>
          <a:prstGeom prst="rect">
            <a:avLst/>
          </a:prstGeom>
        </p:spPr>
      </p:pic>
      <p:pic>
        <p:nvPicPr>
          <p:cNvPr id="3" name="Picture 2" descr="Draw, choose, &lt;strong&gt;write&lt;/strong&gt; or say: Fantastic formative assessments"/>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276" y="2432648"/>
            <a:ext cx="4430701" cy="2658421"/>
          </a:xfrm>
          <a:prstGeom prst="rect">
            <a:avLst/>
          </a:prstGeom>
        </p:spPr>
      </p:pic>
      <p:sp>
        <p:nvSpPr>
          <p:cNvPr id="5" name="TextBox 4"/>
          <p:cNvSpPr txBox="1"/>
          <p:nvPr/>
        </p:nvSpPr>
        <p:spPr>
          <a:xfrm>
            <a:off x="1926566" y="826863"/>
            <a:ext cx="6538822" cy="830997"/>
          </a:xfrm>
          <a:prstGeom prst="rect">
            <a:avLst/>
          </a:prstGeom>
          <a:noFill/>
        </p:spPr>
        <p:txBody>
          <a:bodyPr wrap="square" rtlCol="0">
            <a:spAutoFit/>
          </a:bodyPr>
          <a:lstStyle/>
          <a:p>
            <a:pPr algn="ctr"/>
            <a:r>
              <a:rPr lang="en-US" sz="4800" dirty="0">
                <a:latin typeface="Calibri" pitchFamily="34" charset="0"/>
              </a:rPr>
              <a:t>Thank you for attending!</a:t>
            </a:r>
          </a:p>
        </p:txBody>
      </p:sp>
    </p:spTree>
    <p:extLst>
      <p:ext uri="{BB962C8B-B14F-4D97-AF65-F5344CB8AC3E}">
        <p14:creationId xmlns:p14="http://schemas.microsoft.com/office/powerpoint/2010/main" val="4179580627"/>
      </p:ext>
    </p:extLst>
  </p:cSld>
  <p:clrMapOvr>
    <a:masterClrMapping/>
  </p:clrMapOvr>
  <p:transition>
    <p:split orient="vert"/>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By the way….</a:t>
            </a:r>
          </a:p>
        </p:txBody>
      </p:sp>
      <p:sp>
        <p:nvSpPr>
          <p:cNvPr id="3" name="Content Placeholder 2"/>
          <p:cNvSpPr>
            <a:spLocks noGrp="1"/>
          </p:cNvSpPr>
          <p:nvPr>
            <p:ph idx="1"/>
          </p:nvPr>
        </p:nvSpPr>
        <p:spPr>
          <a:xfrm>
            <a:off x="595952" y="1676400"/>
            <a:ext cx="9462449" cy="4724400"/>
          </a:xfrm>
        </p:spPr>
        <p:txBody>
          <a:bodyPr>
            <a:normAutofit/>
          </a:bodyPr>
          <a:lstStyle/>
          <a:p>
            <a:r>
              <a:rPr lang="en-US" dirty="0"/>
              <a:t>This presentation is available on the Writing for NACADA webpage, which also has lots of good resources….</a:t>
            </a:r>
          </a:p>
          <a:p>
            <a:endParaRPr lang="en-US" dirty="0"/>
          </a:p>
          <a:p>
            <a:r>
              <a:rPr lang="en-US" dirty="0"/>
              <a:t>RESOURCES</a:t>
            </a:r>
          </a:p>
          <a:p>
            <a:pPr lvl="1"/>
            <a:r>
              <a:rPr lang="en-US" sz="2800" dirty="0"/>
              <a:t>WRITING FOR NACADA - </a:t>
            </a:r>
            <a:r>
              <a:rPr lang="en-US" sz="2800" dirty="0">
                <a:hlinkClick r:id="rId3"/>
              </a:rPr>
              <a:t>http://www.nacada.ksu.edu/Resources/Writing-for-NACADA.aspx</a:t>
            </a:r>
            <a:endParaRPr lang="en-US" sz="2800" dirty="0"/>
          </a:p>
          <a:p>
            <a:pPr lvl="1"/>
            <a:r>
              <a:rPr lang="en-US" sz="2800" dirty="0"/>
              <a:t>WRITER SUPPORT – </a:t>
            </a:r>
          </a:p>
          <a:p>
            <a:pPr marL="682625" lvl="1" indent="0">
              <a:buNone/>
            </a:pPr>
            <a:r>
              <a:rPr lang="en-US" sz="2800" dirty="0">
                <a:hlinkClick r:id="rId4"/>
              </a:rPr>
              <a:t>https://nacada.ksu.edu/Resources/Research-Center/Writer-Support.aspx</a:t>
            </a:r>
            <a:endParaRPr lang="en-US" sz="2800" dirty="0">
              <a:solidFill>
                <a:srgbClr val="FF0000"/>
              </a:solidFill>
            </a:endParaRPr>
          </a:p>
          <a:p>
            <a:pPr marL="457200" lvl="1" indent="0">
              <a:buNone/>
            </a:pPr>
            <a:endParaRPr lang="en-US" sz="2800" dirty="0"/>
          </a:p>
        </p:txBody>
      </p:sp>
    </p:spTree>
    <p:extLst>
      <p:ext uri="{BB962C8B-B14F-4D97-AF65-F5344CB8AC3E}">
        <p14:creationId xmlns:p14="http://schemas.microsoft.com/office/powerpoint/2010/main" val="39761013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5051" y="609600"/>
            <a:ext cx="10520149" cy="762000"/>
          </a:xfrm>
        </p:spPr>
        <p:txBody>
          <a:bodyPr>
            <a:normAutofit/>
          </a:bodyPr>
          <a:lstStyle/>
          <a:p>
            <a:pPr algn="l" eaLnBrk="1" hangingPunct="1"/>
            <a:r>
              <a:rPr lang="en-US" i="1" dirty="0">
                <a:solidFill>
                  <a:srgbClr val="990033"/>
                </a:solidFill>
              </a:rPr>
              <a:t>What we’ll talk about today…</a:t>
            </a:r>
          </a:p>
        </p:txBody>
      </p:sp>
      <p:sp>
        <p:nvSpPr>
          <p:cNvPr id="15363" name="Rectangle 3"/>
          <p:cNvSpPr>
            <a:spLocks noGrp="1" noChangeArrowheads="1"/>
          </p:cNvSpPr>
          <p:nvPr>
            <p:ph idx="1"/>
          </p:nvPr>
        </p:nvSpPr>
        <p:spPr>
          <a:xfrm>
            <a:off x="605051" y="1828800"/>
            <a:ext cx="9529549" cy="4191000"/>
          </a:xfrm>
        </p:spPr>
        <p:txBody>
          <a:bodyPr>
            <a:normAutofit/>
          </a:bodyPr>
          <a:lstStyle/>
          <a:p>
            <a:pPr eaLnBrk="1" hangingPunct="1"/>
            <a:r>
              <a:rPr lang="en-US" sz="4000" dirty="0">
                <a:latin typeface="Calibri" pitchFamily="34" charset="0"/>
              </a:rPr>
              <a:t> Purpose</a:t>
            </a:r>
          </a:p>
          <a:p>
            <a:pPr eaLnBrk="1" hangingPunct="1"/>
            <a:r>
              <a:rPr lang="en-US" sz="4000" dirty="0">
                <a:latin typeface="Calibri" pitchFamily="34" charset="0"/>
              </a:rPr>
              <a:t> Content</a:t>
            </a:r>
          </a:p>
          <a:p>
            <a:pPr eaLnBrk="1" hangingPunct="1"/>
            <a:r>
              <a:rPr lang="en-US" sz="4000" dirty="0">
                <a:latin typeface="Calibri" pitchFamily="34" charset="0"/>
              </a:rPr>
              <a:t> Writing Guidelines</a:t>
            </a:r>
          </a:p>
          <a:p>
            <a:pPr eaLnBrk="1" hangingPunct="1"/>
            <a:r>
              <a:rPr lang="en-US" sz="4000" dirty="0">
                <a:latin typeface="Calibri" pitchFamily="34" charset="0"/>
              </a:rPr>
              <a:t> Acceptance Process</a:t>
            </a:r>
          </a:p>
          <a:p>
            <a:pPr eaLnBrk="1" hangingPunct="1"/>
            <a:r>
              <a:rPr lang="en-US" sz="4000" dirty="0">
                <a:latin typeface="Calibri" pitchFamily="34" charset="0"/>
              </a:rPr>
              <a:t> How do I get published…?</a:t>
            </a: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059271" y="1810872"/>
            <a:ext cx="1846729" cy="1846729"/>
          </a:xfrm>
          <a:prstGeom prst="rect">
            <a:avLst/>
          </a:prstGeom>
        </p:spPr>
      </p:pic>
    </p:spTree>
    <p:extLst>
      <p:ext uri="{BB962C8B-B14F-4D97-AF65-F5344CB8AC3E}">
        <p14:creationId xmlns:p14="http://schemas.microsoft.com/office/powerpoint/2010/main" val="3030040259"/>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animEffect transition="in" filter="fade">
                                      <p:cBhvr>
                                        <p:cTn id="7" dur="500"/>
                                        <p:tgtEl>
                                          <p:spTgt spid="15363">
                                            <p:txEl>
                                              <p:pRg st="0" end="0"/>
                                            </p:txEl>
                                          </p:spTgt>
                                        </p:tgtEl>
                                      </p:cBhvr>
                                    </p:animEffect>
                                    <p:anim calcmode="lin" valueType="num">
                                      <p:cBhvr>
                                        <p:cTn id="8" dur="500" fill="hold"/>
                                        <p:tgtEl>
                                          <p:spTgt spid="15363">
                                            <p:txEl>
                                              <p:pRg st="0" end="0"/>
                                            </p:txEl>
                                          </p:spTgt>
                                        </p:tgtEl>
                                        <p:attrNameLst>
                                          <p:attrName>ppt_x</p:attrName>
                                        </p:attrNameLst>
                                      </p:cBhvr>
                                      <p:tavLst>
                                        <p:tav tm="0">
                                          <p:val>
                                            <p:strVal val="#ppt_x"/>
                                          </p:val>
                                        </p:tav>
                                        <p:tav tm="100000">
                                          <p:val>
                                            <p:strVal val="#ppt_x"/>
                                          </p:val>
                                        </p:tav>
                                      </p:tavLst>
                                    </p:anim>
                                    <p:anim calcmode="lin" valueType="num">
                                      <p:cBhvr>
                                        <p:cTn id="9" dur="500" fill="hold"/>
                                        <p:tgtEl>
                                          <p:spTgt spid="1536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5363">
                                            <p:txEl>
                                              <p:pRg st="1" end="1"/>
                                            </p:txEl>
                                          </p:spTgt>
                                        </p:tgtEl>
                                        <p:attrNameLst>
                                          <p:attrName>style.visibility</p:attrName>
                                        </p:attrNameLst>
                                      </p:cBhvr>
                                      <p:to>
                                        <p:strVal val="visible"/>
                                      </p:to>
                                    </p:set>
                                    <p:animEffect transition="in" filter="fade">
                                      <p:cBhvr>
                                        <p:cTn id="14" dur="500"/>
                                        <p:tgtEl>
                                          <p:spTgt spid="15363">
                                            <p:txEl>
                                              <p:pRg st="1" end="1"/>
                                            </p:txEl>
                                          </p:spTgt>
                                        </p:tgtEl>
                                      </p:cBhvr>
                                    </p:animEffect>
                                    <p:anim calcmode="lin" valueType="num">
                                      <p:cBhvr>
                                        <p:cTn id="15" dur="500" fill="hold"/>
                                        <p:tgtEl>
                                          <p:spTgt spid="15363">
                                            <p:txEl>
                                              <p:pRg st="1" end="1"/>
                                            </p:txEl>
                                          </p:spTgt>
                                        </p:tgtEl>
                                        <p:attrNameLst>
                                          <p:attrName>ppt_x</p:attrName>
                                        </p:attrNameLst>
                                      </p:cBhvr>
                                      <p:tavLst>
                                        <p:tav tm="0">
                                          <p:val>
                                            <p:strVal val="#ppt_x"/>
                                          </p:val>
                                        </p:tav>
                                        <p:tav tm="100000">
                                          <p:val>
                                            <p:strVal val="#ppt_x"/>
                                          </p:val>
                                        </p:tav>
                                      </p:tavLst>
                                    </p:anim>
                                    <p:anim calcmode="lin" valueType="num">
                                      <p:cBhvr>
                                        <p:cTn id="16" dur="500" fill="hold"/>
                                        <p:tgtEl>
                                          <p:spTgt spid="1536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363">
                                            <p:txEl>
                                              <p:pRg st="2" end="2"/>
                                            </p:txEl>
                                          </p:spTgt>
                                        </p:tgtEl>
                                        <p:attrNameLst>
                                          <p:attrName>style.visibility</p:attrName>
                                        </p:attrNameLst>
                                      </p:cBhvr>
                                      <p:to>
                                        <p:strVal val="visible"/>
                                      </p:to>
                                    </p:set>
                                    <p:animEffect transition="in" filter="fade">
                                      <p:cBhvr>
                                        <p:cTn id="21" dur="500"/>
                                        <p:tgtEl>
                                          <p:spTgt spid="15363">
                                            <p:txEl>
                                              <p:pRg st="2" end="2"/>
                                            </p:txEl>
                                          </p:spTgt>
                                        </p:tgtEl>
                                      </p:cBhvr>
                                    </p:animEffect>
                                    <p:anim calcmode="lin" valueType="num">
                                      <p:cBhvr>
                                        <p:cTn id="22" dur="500" fill="hold"/>
                                        <p:tgtEl>
                                          <p:spTgt spid="1536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536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15363">
                                            <p:txEl>
                                              <p:pRg st="3" end="3"/>
                                            </p:txEl>
                                          </p:spTgt>
                                        </p:tgtEl>
                                        <p:attrNameLst>
                                          <p:attrName>style.visibility</p:attrName>
                                        </p:attrNameLst>
                                      </p:cBhvr>
                                      <p:to>
                                        <p:strVal val="visible"/>
                                      </p:to>
                                    </p:set>
                                    <p:animEffect transition="in" filter="fade">
                                      <p:cBhvr>
                                        <p:cTn id="28" dur="500"/>
                                        <p:tgtEl>
                                          <p:spTgt spid="15363">
                                            <p:txEl>
                                              <p:pRg st="3" end="3"/>
                                            </p:txEl>
                                          </p:spTgt>
                                        </p:tgtEl>
                                      </p:cBhvr>
                                    </p:animEffect>
                                    <p:anim calcmode="lin" valueType="num">
                                      <p:cBhvr>
                                        <p:cTn id="29" dur="500" fill="hold"/>
                                        <p:tgtEl>
                                          <p:spTgt spid="15363">
                                            <p:txEl>
                                              <p:pRg st="3" end="3"/>
                                            </p:txEl>
                                          </p:spTgt>
                                        </p:tgtEl>
                                        <p:attrNameLst>
                                          <p:attrName>ppt_x</p:attrName>
                                        </p:attrNameLst>
                                      </p:cBhvr>
                                      <p:tavLst>
                                        <p:tav tm="0">
                                          <p:val>
                                            <p:strVal val="#ppt_x"/>
                                          </p:val>
                                        </p:tav>
                                        <p:tav tm="100000">
                                          <p:val>
                                            <p:strVal val="#ppt_x"/>
                                          </p:val>
                                        </p:tav>
                                      </p:tavLst>
                                    </p:anim>
                                    <p:anim calcmode="lin" valueType="num">
                                      <p:cBhvr>
                                        <p:cTn id="30" dur="500" fill="hold"/>
                                        <p:tgtEl>
                                          <p:spTgt spid="1536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15363">
                                            <p:txEl>
                                              <p:pRg st="4" end="4"/>
                                            </p:txEl>
                                          </p:spTgt>
                                        </p:tgtEl>
                                        <p:attrNameLst>
                                          <p:attrName>style.visibility</p:attrName>
                                        </p:attrNameLst>
                                      </p:cBhvr>
                                      <p:to>
                                        <p:strVal val="visible"/>
                                      </p:to>
                                    </p:set>
                                    <p:animEffect transition="in" filter="fade">
                                      <p:cBhvr>
                                        <p:cTn id="35" dur="500"/>
                                        <p:tgtEl>
                                          <p:spTgt spid="15363">
                                            <p:txEl>
                                              <p:pRg st="4" end="4"/>
                                            </p:txEl>
                                          </p:spTgt>
                                        </p:tgtEl>
                                      </p:cBhvr>
                                    </p:animEffect>
                                    <p:anim calcmode="lin" valueType="num">
                                      <p:cBhvr>
                                        <p:cTn id="36" dur="500" fill="hold"/>
                                        <p:tgtEl>
                                          <p:spTgt spid="15363">
                                            <p:txEl>
                                              <p:pRg st="4" end="4"/>
                                            </p:txEl>
                                          </p:spTgt>
                                        </p:tgtEl>
                                        <p:attrNameLst>
                                          <p:attrName>ppt_x</p:attrName>
                                        </p:attrNameLst>
                                      </p:cBhvr>
                                      <p:tavLst>
                                        <p:tav tm="0">
                                          <p:val>
                                            <p:strVal val="#ppt_x"/>
                                          </p:val>
                                        </p:tav>
                                        <p:tav tm="100000">
                                          <p:val>
                                            <p:strVal val="#ppt_x"/>
                                          </p:val>
                                        </p:tav>
                                      </p:tavLst>
                                    </p:anim>
                                    <p:anim calcmode="lin" valueType="num">
                                      <p:cBhvr>
                                        <p:cTn id="37" dur="500" fill="hold"/>
                                        <p:tgtEl>
                                          <p:spTgt spid="1536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a:xfrm>
            <a:off x="1196454" y="139083"/>
            <a:ext cx="10062949" cy="1280890"/>
          </a:xfrm>
        </p:spPr>
        <p:txBody>
          <a:bodyPr>
            <a:normAutofit/>
          </a:bodyPr>
          <a:lstStyle/>
          <a:p>
            <a:r>
              <a:rPr lang="en-US" sz="3000" b="1" i="1" dirty="0">
                <a:solidFill>
                  <a:srgbClr val="0070C0"/>
                </a:solidFill>
              </a:rPr>
              <a:t>What would you like to contribute to the literature? </a:t>
            </a:r>
          </a:p>
        </p:txBody>
      </p:sp>
      <p:sp>
        <p:nvSpPr>
          <p:cNvPr id="16388" name="Rectangle 3"/>
          <p:cNvSpPr>
            <a:spLocks noChangeArrowheads="1"/>
          </p:cNvSpPr>
          <p:nvPr/>
        </p:nvSpPr>
        <p:spPr bwMode="auto">
          <a:xfrm>
            <a:off x="1196454" y="1567752"/>
            <a:ext cx="8043080" cy="5262979"/>
          </a:xfrm>
          <a:prstGeom prst="rect">
            <a:avLst/>
          </a:prstGeom>
          <a:noFill/>
          <a:ln w="9525">
            <a:noFill/>
            <a:miter lim="800000"/>
            <a:headEnd/>
            <a:tailEnd/>
          </a:ln>
        </p:spPr>
        <p:txBody>
          <a:bodyPr wrap="square">
            <a:spAutoFit/>
          </a:bodyPr>
          <a:lstStyle/>
          <a:p>
            <a:pPr algn="ctr"/>
            <a:r>
              <a:rPr lang="en-US" sz="4400" dirty="0">
                <a:latin typeface="Calibri" panose="020F0502020204030204" pitchFamily="34" charset="0"/>
              </a:rPr>
              <a:t>Write down at least one idea you have for writing about an advising-related issue </a:t>
            </a:r>
          </a:p>
          <a:p>
            <a:pPr algn="ctr"/>
            <a:r>
              <a:rPr lang="en-US" sz="4000" i="1" dirty="0">
                <a:solidFill>
                  <a:srgbClr val="FF0000"/>
                </a:solidFill>
                <a:latin typeface="Calibri" panose="020F0502020204030204" pitchFamily="34" charset="0"/>
              </a:rPr>
              <a:t>and/or </a:t>
            </a:r>
          </a:p>
          <a:p>
            <a:pPr algn="ctr"/>
            <a:r>
              <a:rPr lang="en-US" sz="4400" i="1" dirty="0">
                <a:latin typeface="Calibri" panose="020F0502020204030204" pitchFamily="34" charset="0"/>
              </a:rPr>
              <a:t>a question you have about writing for NACADA</a:t>
            </a:r>
            <a:r>
              <a:rPr lang="en-US" sz="4400" dirty="0">
                <a:latin typeface="Calibri" panose="020F0502020204030204" pitchFamily="34" charset="0"/>
              </a:rPr>
              <a:t>.</a:t>
            </a:r>
          </a:p>
          <a:p>
            <a:pPr algn="ctr"/>
            <a:endParaRPr lang="en-US" sz="4400" dirty="0">
              <a:latin typeface="Calibri" panose="020F0502020204030204" pitchFamily="34" charset="0"/>
            </a:endParaRPr>
          </a:p>
          <a:p>
            <a:endParaRPr lang="en-US" sz="2800" dirty="0">
              <a:latin typeface="Calibri" panose="020F0502020204030204" pitchFamily="34" charset="0"/>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48584" y="1606222"/>
            <a:ext cx="1211709" cy="1265215"/>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566545" y="3850719"/>
            <a:ext cx="1356121" cy="1498699"/>
          </a:xfrm>
          <a:prstGeom prst="rect">
            <a:avLst/>
          </a:prstGeom>
        </p:spPr>
      </p:pic>
    </p:spTree>
    <p:extLst>
      <p:ext uri="{BB962C8B-B14F-4D97-AF65-F5344CB8AC3E}">
        <p14:creationId xmlns:p14="http://schemas.microsoft.com/office/powerpoint/2010/main" val="2020016590"/>
      </p:ext>
    </p:extLst>
  </p:cSld>
  <p:clrMapOvr>
    <a:masterClrMapping/>
  </p:clrMapOvr>
  <p:transition>
    <p:split orient="vert"/>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3768" y="0"/>
            <a:ext cx="9115125" cy="1280890"/>
          </a:xfrm>
        </p:spPr>
        <p:txBody>
          <a:bodyPr>
            <a:normAutofit fontScale="90000"/>
          </a:bodyPr>
          <a:lstStyle/>
          <a:p>
            <a:r>
              <a:rPr lang="en-US" b="1" dirty="0">
                <a:latin typeface="+mn-lt"/>
              </a:rPr>
              <a:t>The continuum of NACADA publications</a:t>
            </a:r>
          </a:p>
        </p:txBody>
      </p:sp>
      <p:graphicFrame>
        <p:nvGraphicFramePr>
          <p:cNvPr id="6" name="Diagram 5"/>
          <p:cNvGraphicFramePr/>
          <p:nvPr>
            <p:extLst>
              <p:ext uri="{D42A27DB-BD31-4B8C-83A1-F6EECF244321}">
                <p14:modId xmlns:p14="http://schemas.microsoft.com/office/powerpoint/2010/main" val="4283940856"/>
              </p:ext>
            </p:extLst>
          </p:nvPr>
        </p:nvGraphicFramePr>
        <p:xfrm>
          <a:off x="1078029" y="1145406"/>
          <a:ext cx="8479857" cy="48222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1463040" y="1862282"/>
            <a:ext cx="1299409" cy="830997"/>
          </a:xfrm>
          <a:prstGeom prst="rect">
            <a:avLst/>
          </a:prstGeom>
          <a:noFill/>
        </p:spPr>
        <p:txBody>
          <a:bodyPr wrap="square" rtlCol="0">
            <a:spAutoFit/>
          </a:bodyPr>
          <a:lstStyle/>
          <a:p>
            <a:pPr algn="ctr"/>
            <a:r>
              <a:rPr lang="en-US" sz="2400" dirty="0">
                <a:solidFill>
                  <a:schemeClr val="bg1"/>
                </a:solidFill>
              </a:rPr>
              <a:t>NACADA Blog</a:t>
            </a:r>
          </a:p>
        </p:txBody>
      </p:sp>
      <p:sp>
        <p:nvSpPr>
          <p:cNvPr id="8" name="TextBox 7"/>
          <p:cNvSpPr txBox="1"/>
          <p:nvPr/>
        </p:nvSpPr>
        <p:spPr>
          <a:xfrm>
            <a:off x="2993455" y="1677614"/>
            <a:ext cx="1395663" cy="1200329"/>
          </a:xfrm>
          <a:prstGeom prst="rect">
            <a:avLst/>
          </a:prstGeom>
          <a:noFill/>
        </p:spPr>
        <p:txBody>
          <a:bodyPr wrap="square" rtlCol="0">
            <a:spAutoFit/>
          </a:bodyPr>
          <a:lstStyle/>
          <a:p>
            <a:pPr algn="ctr"/>
            <a:r>
              <a:rPr lang="en-US" sz="2400" dirty="0">
                <a:solidFill>
                  <a:schemeClr val="bg1"/>
                </a:solidFill>
              </a:rPr>
              <a:t>Reviews:</a:t>
            </a:r>
          </a:p>
          <a:p>
            <a:pPr algn="ctr"/>
            <a:r>
              <a:rPr lang="en-US" sz="2400" dirty="0">
                <a:solidFill>
                  <a:schemeClr val="bg1"/>
                </a:solidFill>
              </a:rPr>
              <a:t>Books</a:t>
            </a:r>
          </a:p>
          <a:p>
            <a:pPr algn="ctr"/>
            <a:r>
              <a:rPr lang="en-US" sz="2400" dirty="0">
                <a:solidFill>
                  <a:schemeClr val="bg1"/>
                </a:solidFill>
              </a:rPr>
              <a:t>Articles</a:t>
            </a:r>
          </a:p>
        </p:txBody>
      </p:sp>
      <p:sp>
        <p:nvSpPr>
          <p:cNvPr id="9" name="TextBox 8"/>
          <p:cNvSpPr txBox="1"/>
          <p:nvPr/>
        </p:nvSpPr>
        <p:spPr>
          <a:xfrm>
            <a:off x="4817443" y="2046949"/>
            <a:ext cx="1001027" cy="461665"/>
          </a:xfrm>
          <a:prstGeom prst="rect">
            <a:avLst/>
          </a:prstGeom>
          <a:noFill/>
        </p:spPr>
        <p:txBody>
          <a:bodyPr wrap="square" rtlCol="0">
            <a:spAutoFit/>
          </a:bodyPr>
          <a:lstStyle/>
          <a:p>
            <a:pPr algn="ctr"/>
            <a:r>
              <a:rPr lang="en-US" sz="2400" dirty="0">
                <a:solidFill>
                  <a:schemeClr val="bg1"/>
                </a:solidFill>
              </a:rPr>
              <a:t>AAT</a:t>
            </a:r>
          </a:p>
        </p:txBody>
      </p:sp>
      <p:sp>
        <p:nvSpPr>
          <p:cNvPr id="10" name="TextBox 9"/>
          <p:cNvSpPr txBox="1"/>
          <p:nvPr/>
        </p:nvSpPr>
        <p:spPr>
          <a:xfrm>
            <a:off x="6246795" y="1862281"/>
            <a:ext cx="1366788" cy="830997"/>
          </a:xfrm>
          <a:prstGeom prst="rect">
            <a:avLst/>
          </a:prstGeom>
          <a:noFill/>
        </p:spPr>
        <p:txBody>
          <a:bodyPr wrap="square" rtlCol="0">
            <a:spAutoFit/>
          </a:bodyPr>
          <a:lstStyle/>
          <a:p>
            <a:pPr algn="ctr"/>
            <a:r>
              <a:rPr lang="en-US" sz="2400" i="1" dirty="0">
                <a:solidFill>
                  <a:schemeClr val="bg1"/>
                </a:solidFill>
              </a:rPr>
              <a:t>NACADA Review</a:t>
            </a:r>
          </a:p>
        </p:txBody>
      </p:sp>
      <p:sp>
        <p:nvSpPr>
          <p:cNvPr id="11" name="TextBox 10"/>
          <p:cNvSpPr txBox="1"/>
          <p:nvPr/>
        </p:nvSpPr>
        <p:spPr>
          <a:xfrm>
            <a:off x="7931214" y="1862282"/>
            <a:ext cx="1270537" cy="830997"/>
          </a:xfrm>
          <a:prstGeom prst="rect">
            <a:avLst/>
          </a:prstGeom>
          <a:noFill/>
        </p:spPr>
        <p:txBody>
          <a:bodyPr wrap="square" rtlCol="0">
            <a:spAutoFit/>
          </a:bodyPr>
          <a:lstStyle/>
          <a:p>
            <a:pPr algn="ctr"/>
            <a:r>
              <a:rPr lang="en-US" sz="2400" i="1" dirty="0">
                <a:solidFill>
                  <a:schemeClr val="bg1"/>
                </a:solidFill>
              </a:rPr>
              <a:t>NACADA Journal</a:t>
            </a:r>
          </a:p>
        </p:txBody>
      </p:sp>
    </p:spTree>
    <p:extLst>
      <p:ext uri="{BB962C8B-B14F-4D97-AF65-F5344CB8AC3E}">
        <p14:creationId xmlns:p14="http://schemas.microsoft.com/office/powerpoint/2010/main" val="15852629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623248" y="395510"/>
            <a:ext cx="10197153" cy="1280890"/>
          </a:xfrm>
        </p:spPr>
        <p:txBody>
          <a:bodyPr/>
          <a:lstStyle/>
          <a:p>
            <a:r>
              <a:rPr lang="en-US" sz="3600" dirty="0">
                <a:solidFill>
                  <a:srgbClr val="990033"/>
                </a:solidFill>
              </a:rPr>
              <a:t>NACADA Publications Philosophy</a:t>
            </a:r>
          </a:p>
        </p:txBody>
      </p:sp>
      <p:sp>
        <p:nvSpPr>
          <p:cNvPr id="17411" name="Content Placeholder 2"/>
          <p:cNvSpPr>
            <a:spLocks noGrp="1"/>
          </p:cNvSpPr>
          <p:nvPr>
            <p:ph idx="1"/>
          </p:nvPr>
        </p:nvSpPr>
        <p:spPr>
          <a:xfrm>
            <a:off x="1533099" y="1676400"/>
            <a:ext cx="8487886" cy="4800600"/>
          </a:xfrm>
        </p:spPr>
        <p:txBody>
          <a:bodyPr>
            <a:normAutofit/>
          </a:bodyPr>
          <a:lstStyle/>
          <a:p>
            <a:pPr>
              <a:buFontTx/>
              <a:buNone/>
            </a:pPr>
            <a:r>
              <a:rPr lang="en-US" sz="3600" b="1" dirty="0">
                <a:latin typeface="Calibri" panose="020F0502020204030204" pitchFamily="34" charset="0"/>
              </a:rPr>
              <a:t>Research, theory, and practice</a:t>
            </a:r>
          </a:p>
          <a:p>
            <a:r>
              <a:rPr lang="en-US" sz="3200" dirty="0">
                <a:latin typeface="Calibri" panose="020F0502020204030204" pitchFamily="34" charset="0"/>
              </a:rPr>
              <a:t>Research</a:t>
            </a:r>
          </a:p>
          <a:p>
            <a:pPr lvl="1"/>
            <a:r>
              <a:rPr lang="en-US" sz="2000" dirty="0">
                <a:solidFill>
                  <a:schemeClr val="tx1"/>
                </a:solidFill>
                <a:latin typeface="Calibri" panose="020F0502020204030204" pitchFamily="34" charset="0"/>
              </a:rPr>
              <a:t>Qualitative and quantitative research</a:t>
            </a:r>
          </a:p>
          <a:p>
            <a:pPr lvl="1"/>
            <a:r>
              <a:rPr lang="en-US" sz="2000" dirty="0">
                <a:solidFill>
                  <a:schemeClr val="tx1"/>
                </a:solidFill>
                <a:latin typeface="Calibri" panose="020F0502020204030204" pitchFamily="34" charset="0"/>
              </a:rPr>
              <a:t>Humanities-based research</a:t>
            </a:r>
          </a:p>
          <a:p>
            <a:pPr lvl="1"/>
            <a:r>
              <a:rPr lang="en-US" sz="2000" dirty="0">
                <a:solidFill>
                  <a:schemeClr val="tx1"/>
                </a:solidFill>
                <a:latin typeface="Calibri" panose="020F0502020204030204" pitchFamily="34" charset="0"/>
              </a:rPr>
              <a:t>Critical analysis</a:t>
            </a:r>
          </a:p>
          <a:p>
            <a:r>
              <a:rPr lang="en-US" sz="3200" dirty="0">
                <a:latin typeface="Calibri" panose="020F0502020204030204" pitchFamily="34" charset="0"/>
              </a:rPr>
              <a:t>Theory</a:t>
            </a:r>
          </a:p>
          <a:p>
            <a:pPr lvl="1"/>
            <a:r>
              <a:rPr lang="en-US" sz="2000" dirty="0">
                <a:solidFill>
                  <a:schemeClr val="tx1"/>
                </a:solidFill>
                <a:latin typeface="Calibri" panose="020F0502020204030204" pitchFamily="34" charset="0"/>
              </a:rPr>
              <a:t>Applying existing theory to academic advising</a:t>
            </a:r>
          </a:p>
          <a:p>
            <a:pPr lvl="1"/>
            <a:r>
              <a:rPr lang="en-US" sz="2000" dirty="0">
                <a:solidFill>
                  <a:schemeClr val="tx1"/>
                </a:solidFill>
                <a:latin typeface="Calibri" panose="020F0502020204030204" pitchFamily="34" charset="0"/>
              </a:rPr>
              <a:t>Developing new theory relevant to advising</a:t>
            </a:r>
          </a:p>
          <a:p>
            <a:r>
              <a:rPr lang="en-US" sz="3200" dirty="0">
                <a:latin typeface="Calibri" panose="020F0502020204030204" pitchFamily="34" charset="0"/>
              </a:rPr>
              <a:t>Advising Practice</a:t>
            </a:r>
          </a:p>
          <a:p>
            <a:pPr marL="274638" lvl="1" indent="0">
              <a:buNone/>
            </a:pPr>
            <a:endParaRPr lang="en-US" dirty="0">
              <a:latin typeface="Calibri" panose="020F0502020204030204" pitchFamily="34" charset="0"/>
            </a:endParaRPr>
          </a:p>
          <a:p>
            <a:endParaRPr lang="en-US" sz="3200" dirty="0">
              <a:latin typeface="Calibri" panose="020F0502020204030204" pitchFamily="34" charset="0"/>
            </a:endParaRPr>
          </a:p>
          <a:p>
            <a:endParaRPr lang="en-US" sz="3200" dirty="0">
              <a:latin typeface="Calibri" panose="020F0502020204030204" pitchFamily="34" charset="0"/>
            </a:endParaRPr>
          </a:p>
        </p:txBody>
      </p:sp>
    </p:spTree>
    <p:extLst>
      <p:ext uri="{BB962C8B-B14F-4D97-AF65-F5344CB8AC3E}">
        <p14:creationId xmlns:p14="http://schemas.microsoft.com/office/powerpoint/2010/main" val="850272494"/>
      </p:ext>
    </p:extLst>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7411">
                                            <p:txEl>
                                              <p:pRg st="1" end="1"/>
                                            </p:txEl>
                                          </p:spTgt>
                                        </p:tgtEl>
                                        <p:attrNameLst>
                                          <p:attrName>style.visibility</p:attrName>
                                        </p:attrNameLst>
                                      </p:cBhvr>
                                      <p:to>
                                        <p:strVal val="visible"/>
                                      </p:to>
                                    </p:set>
                                    <p:animEffect transition="in" filter="fade">
                                      <p:cBhvr>
                                        <p:cTn id="7" dur="500"/>
                                        <p:tgtEl>
                                          <p:spTgt spid="17411">
                                            <p:txEl>
                                              <p:pRg st="1" end="1"/>
                                            </p:txEl>
                                          </p:spTgt>
                                        </p:tgtEl>
                                      </p:cBhvr>
                                    </p:animEffect>
                                    <p:anim calcmode="lin" valueType="num">
                                      <p:cBhvr>
                                        <p:cTn id="8" dur="500" fill="hold"/>
                                        <p:tgtEl>
                                          <p:spTgt spid="17411">
                                            <p:txEl>
                                              <p:pRg st="1" end="1"/>
                                            </p:txEl>
                                          </p:spTgt>
                                        </p:tgtEl>
                                        <p:attrNameLst>
                                          <p:attrName>ppt_x</p:attrName>
                                        </p:attrNameLst>
                                      </p:cBhvr>
                                      <p:tavLst>
                                        <p:tav tm="0">
                                          <p:val>
                                            <p:strVal val="#ppt_x"/>
                                          </p:val>
                                        </p:tav>
                                        <p:tav tm="100000">
                                          <p:val>
                                            <p:strVal val="#ppt_x"/>
                                          </p:val>
                                        </p:tav>
                                      </p:tavLst>
                                    </p:anim>
                                    <p:anim calcmode="lin" valueType="num">
                                      <p:cBhvr>
                                        <p:cTn id="9" dur="500" fill="hold"/>
                                        <p:tgtEl>
                                          <p:spTgt spid="17411">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7411">
                                            <p:txEl>
                                              <p:pRg st="2" end="2"/>
                                            </p:txEl>
                                          </p:spTgt>
                                        </p:tgtEl>
                                        <p:attrNameLst>
                                          <p:attrName>style.visibility</p:attrName>
                                        </p:attrNameLst>
                                      </p:cBhvr>
                                      <p:to>
                                        <p:strVal val="visible"/>
                                      </p:to>
                                    </p:set>
                                    <p:animEffect transition="in" filter="fade">
                                      <p:cBhvr>
                                        <p:cTn id="12" dur="500"/>
                                        <p:tgtEl>
                                          <p:spTgt spid="17411">
                                            <p:txEl>
                                              <p:pRg st="2" end="2"/>
                                            </p:txEl>
                                          </p:spTgt>
                                        </p:tgtEl>
                                      </p:cBhvr>
                                    </p:animEffect>
                                    <p:anim calcmode="lin" valueType="num">
                                      <p:cBhvr>
                                        <p:cTn id="13" dur="500" fill="hold"/>
                                        <p:tgtEl>
                                          <p:spTgt spid="17411">
                                            <p:txEl>
                                              <p:pRg st="2" end="2"/>
                                            </p:txEl>
                                          </p:spTgt>
                                        </p:tgtEl>
                                        <p:attrNameLst>
                                          <p:attrName>ppt_x</p:attrName>
                                        </p:attrNameLst>
                                      </p:cBhvr>
                                      <p:tavLst>
                                        <p:tav tm="0">
                                          <p:val>
                                            <p:strVal val="#ppt_x"/>
                                          </p:val>
                                        </p:tav>
                                        <p:tav tm="100000">
                                          <p:val>
                                            <p:strVal val="#ppt_x"/>
                                          </p:val>
                                        </p:tav>
                                      </p:tavLst>
                                    </p:anim>
                                    <p:anim calcmode="lin" valueType="num">
                                      <p:cBhvr>
                                        <p:cTn id="14" dur="500" fill="hold"/>
                                        <p:tgtEl>
                                          <p:spTgt spid="17411">
                                            <p:txEl>
                                              <p:pRg st="2" end="2"/>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7411">
                                            <p:txEl>
                                              <p:pRg st="3" end="3"/>
                                            </p:txEl>
                                          </p:spTgt>
                                        </p:tgtEl>
                                        <p:attrNameLst>
                                          <p:attrName>style.visibility</p:attrName>
                                        </p:attrNameLst>
                                      </p:cBhvr>
                                      <p:to>
                                        <p:strVal val="visible"/>
                                      </p:to>
                                    </p:set>
                                    <p:animEffect transition="in" filter="fade">
                                      <p:cBhvr>
                                        <p:cTn id="17" dur="500"/>
                                        <p:tgtEl>
                                          <p:spTgt spid="17411">
                                            <p:txEl>
                                              <p:pRg st="3" end="3"/>
                                            </p:txEl>
                                          </p:spTgt>
                                        </p:tgtEl>
                                      </p:cBhvr>
                                    </p:animEffect>
                                    <p:anim calcmode="lin" valueType="num">
                                      <p:cBhvr>
                                        <p:cTn id="18" dur="500" fill="hold"/>
                                        <p:tgtEl>
                                          <p:spTgt spid="17411">
                                            <p:txEl>
                                              <p:pRg st="3" end="3"/>
                                            </p:txEl>
                                          </p:spTgt>
                                        </p:tgtEl>
                                        <p:attrNameLst>
                                          <p:attrName>ppt_x</p:attrName>
                                        </p:attrNameLst>
                                      </p:cBhvr>
                                      <p:tavLst>
                                        <p:tav tm="0">
                                          <p:val>
                                            <p:strVal val="#ppt_x"/>
                                          </p:val>
                                        </p:tav>
                                        <p:tav tm="100000">
                                          <p:val>
                                            <p:strVal val="#ppt_x"/>
                                          </p:val>
                                        </p:tav>
                                      </p:tavLst>
                                    </p:anim>
                                    <p:anim calcmode="lin" valueType="num">
                                      <p:cBhvr>
                                        <p:cTn id="19" dur="500" fill="hold"/>
                                        <p:tgtEl>
                                          <p:spTgt spid="17411">
                                            <p:txEl>
                                              <p:pRg st="3" end="3"/>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17411">
                                            <p:txEl>
                                              <p:pRg st="4" end="4"/>
                                            </p:txEl>
                                          </p:spTgt>
                                        </p:tgtEl>
                                        <p:attrNameLst>
                                          <p:attrName>style.visibility</p:attrName>
                                        </p:attrNameLst>
                                      </p:cBhvr>
                                      <p:to>
                                        <p:strVal val="visible"/>
                                      </p:to>
                                    </p:set>
                                    <p:animEffect transition="in" filter="fade">
                                      <p:cBhvr>
                                        <p:cTn id="22" dur="500"/>
                                        <p:tgtEl>
                                          <p:spTgt spid="17411">
                                            <p:txEl>
                                              <p:pRg st="4" end="4"/>
                                            </p:txEl>
                                          </p:spTgt>
                                        </p:tgtEl>
                                      </p:cBhvr>
                                    </p:animEffect>
                                    <p:anim calcmode="lin" valueType="num">
                                      <p:cBhvr>
                                        <p:cTn id="23" dur="500" fill="hold"/>
                                        <p:tgtEl>
                                          <p:spTgt spid="17411">
                                            <p:txEl>
                                              <p:pRg st="4" end="4"/>
                                            </p:txEl>
                                          </p:spTgt>
                                        </p:tgtEl>
                                        <p:attrNameLst>
                                          <p:attrName>ppt_x</p:attrName>
                                        </p:attrNameLst>
                                      </p:cBhvr>
                                      <p:tavLst>
                                        <p:tav tm="0">
                                          <p:val>
                                            <p:strVal val="#ppt_x"/>
                                          </p:val>
                                        </p:tav>
                                        <p:tav tm="100000">
                                          <p:val>
                                            <p:strVal val="#ppt_x"/>
                                          </p:val>
                                        </p:tav>
                                      </p:tavLst>
                                    </p:anim>
                                    <p:anim calcmode="lin" valueType="num">
                                      <p:cBhvr>
                                        <p:cTn id="24" dur="500" fill="hold"/>
                                        <p:tgtEl>
                                          <p:spTgt spid="1741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17411">
                                            <p:txEl>
                                              <p:pRg st="5" end="5"/>
                                            </p:txEl>
                                          </p:spTgt>
                                        </p:tgtEl>
                                        <p:attrNameLst>
                                          <p:attrName>style.visibility</p:attrName>
                                        </p:attrNameLst>
                                      </p:cBhvr>
                                      <p:to>
                                        <p:strVal val="visible"/>
                                      </p:to>
                                    </p:set>
                                    <p:animEffect transition="in" filter="fade">
                                      <p:cBhvr>
                                        <p:cTn id="29" dur="500"/>
                                        <p:tgtEl>
                                          <p:spTgt spid="17411">
                                            <p:txEl>
                                              <p:pRg st="5" end="5"/>
                                            </p:txEl>
                                          </p:spTgt>
                                        </p:tgtEl>
                                      </p:cBhvr>
                                    </p:animEffect>
                                    <p:anim calcmode="lin" valueType="num">
                                      <p:cBhvr>
                                        <p:cTn id="30" dur="500" fill="hold"/>
                                        <p:tgtEl>
                                          <p:spTgt spid="17411">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7411">
                                            <p:txEl>
                                              <p:pRg st="5" end="5"/>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7411">
                                            <p:txEl>
                                              <p:pRg st="6" end="6"/>
                                            </p:txEl>
                                          </p:spTgt>
                                        </p:tgtEl>
                                        <p:attrNameLst>
                                          <p:attrName>style.visibility</p:attrName>
                                        </p:attrNameLst>
                                      </p:cBhvr>
                                      <p:to>
                                        <p:strVal val="visible"/>
                                      </p:to>
                                    </p:set>
                                    <p:animEffect transition="in" filter="fade">
                                      <p:cBhvr>
                                        <p:cTn id="34" dur="500"/>
                                        <p:tgtEl>
                                          <p:spTgt spid="17411">
                                            <p:txEl>
                                              <p:pRg st="6" end="6"/>
                                            </p:txEl>
                                          </p:spTgt>
                                        </p:tgtEl>
                                      </p:cBhvr>
                                    </p:animEffect>
                                    <p:anim calcmode="lin" valueType="num">
                                      <p:cBhvr>
                                        <p:cTn id="35" dur="500" fill="hold"/>
                                        <p:tgtEl>
                                          <p:spTgt spid="17411">
                                            <p:txEl>
                                              <p:pRg st="6" end="6"/>
                                            </p:txEl>
                                          </p:spTgt>
                                        </p:tgtEl>
                                        <p:attrNameLst>
                                          <p:attrName>ppt_x</p:attrName>
                                        </p:attrNameLst>
                                      </p:cBhvr>
                                      <p:tavLst>
                                        <p:tav tm="0">
                                          <p:val>
                                            <p:strVal val="#ppt_x"/>
                                          </p:val>
                                        </p:tav>
                                        <p:tav tm="100000">
                                          <p:val>
                                            <p:strVal val="#ppt_x"/>
                                          </p:val>
                                        </p:tav>
                                      </p:tavLst>
                                    </p:anim>
                                    <p:anim calcmode="lin" valueType="num">
                                      <p:cBhvr>
                                        <p:cTn id="36" dur="500" fill="hold"/>
                                        <p:tgtEl>
                                          <p:spTgt spid="17411">
                                            <p:txEl>
                                              <p:pRg st="6" end="6"/>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17411">
                                            <p:txEl>
                                              <p:pRg st="7" end="7"/>
                                            </p:txEl>
                                          </p:spTgt>
                                        </p:tgtEl>
                                        <p:attrNameLst>
                                          <p:attrName>style.visibility</p:attrName>
                                        </p:attrNameLst>
                                      </p:cBhvr>
                                      <p:to>
                                        <p:strVal val="visible"/>
                                      </p:to>
                                    </p:set>
                                    <p:animEffect transition="in" filter="fade">
                                      <p:cBhvr>
                                        <p:cTn id="39" dur="500"/>
                                        <p:tgtEl>
                                          <p:spTgt spid="17411">
                                            <p:txEl>
                                              <p:pRg st="7" end="7"/>
                                            </p:txEl>
                                          </p:spTgt>
                                        </p:tgtEl>
                                      </p:cBhvr>
                                    </p:animEffect>
                                    <p:anim calcmode="lin" valueType="num">
                                      <p:cBhvr>
                                        <p:cTn id="40" dur="500" fill="hold"/>
                                        <p:tgtEl>
                                          <p:spTgt spid="17411">
                                            <p:txEl>
                                              <p:pRg st="7" end="7"/>
                                            </p:txEl>
                                          </p:spTgt>
                                        </p:tgtEl>
                                        <p:attrNameLst>
                                          <p:attrName>ppt_x</p:attrName>
                                        </p:attrNameLst>
                                      </p:cBhvr>
                                      <p:tavLst>
                                        <p:tav tm="0">
                                          <p:val>
                                            <p:strVal val="#ppt_x"/>
                                          </p:val>
                                        </p:tav>
                                        <p:tav tm="100000">
                                          <p:val>
                                            <p:strVal val="#ppt_x"/>
                                          </p:val>
                                        </p:tav>
                                      </p:tavLst>
                                    </p:anim>
                                    <p:anim calcmode="lin" valueType="num">
                                      <p:cBhvr>
                                        <p:cTn id="41" dur="500" fill="hold"/>
                                        <p:tgtEl>
                                          <p:spTgt spid="17411">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nodeType="clickEffect">
                                  <p:stCondLst>
                                    <p:cond delay="0"/>
                                  </p:stCondLst>
                                  <p:childTnLst>
                                    <p:set>
                                      <p:cBhvr>
                                        <p:cTn id="45" dur="1" fill="hold">
                                          <p:stCondLst>
                                            <p:cond delay="0"/>
                                          </p:stCondLst>
                                        </p:cTn>
                                        <p:tgtEl>
                                          <p:spTgt spid="17411">
                                            <p:txEl>
                                              <p:pRg st="8" end="8"/>
                                            </p:txEl>
                                          </p:spTgt>
                                        </p:tgtEl>
                                        <p:attrNameLst>
                                          <p:attrName>style.visibility</p:attrName>
                                        </p:attrNameLst>
                                      </p:cBhvr>
                                      <p:to>
                                        <p:strVal val="visible"/>
                                      </p:to>
                                    </p:set>
                                    <p:animEffect transition="in" filter="fade">
                                      <p:cBhvr>
                                        <p:cTn id="46" dur="500"/>
                                        <p:tgtEl>
                                          <p:spTgt spid="17411">
                                            <p:txEl>
                                              <p:pRg st="8" end="8"/>
                                            </p:txEl>
                                          </p:spTgt>
                                        </p:tgtEl>
                                      </p:cBhvr>
                                    </p:animEffect>
                                    <p:anim calcmode="lin" valueType="num">
                                      <p:cBhvr>
                                        <p:cTn id="47" dur="500" fill="hold"/>
                                        <p:tgtEl>
                                          <p:spTgt spid="17411">
                                            <p:txEl>
                                              <p:pRg st="8" end="8"/>
                                            </p:txEl>
                                          </p:spTgt>
                                        </p:tgtEl>
                                        <p:attrNameLst>
                                          <p:attrName>ppt_x</p:attrName>
                                        </p:attrNameLst>
                                      </p:cBhvr>
                                      <p:tavLst>
                                        <p:tav tm="0">
                                          <p:val>
                                            <p:strVal val="#ppt_x"/>
                                          </p:val>
                                        </p:tav>
                                        <p:tav tm="100000">
                                          <p:val>
                                            <p:strVal val="#ppt_x"/>
                                          </p:val>
                                        </p:tav>
                                      </p:tavLst>
                                    </p:anim>
                                    <p:anim calcmode="lin" valueType="num">
                                      <p:cBhvr>
                                        <p:cTn id="48" dur="500" fill="hold"/>
                                        <p:tgtEl>
                                          <p:spTgt spid="17411">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10206</TotalTime>
  <Words>3371</Words>
  <Application>Microsoft Office PowerPoint</Application>
  <PresentationFormat>Widescreen</PresentationFormat>
  <Paragraphs>505</Paragraphs>
  <Slides>45</Slides>
  <Notes>42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Courier New</vt:lpstr>
      <vt:lpstr>Franklin Gothic Book</vt:lpstr>
      <vt:lpstr>Franklin Gothic Medium</vt:lpstr>
      <vt:lpstr>Wingdings</vt:lpstr>
      <vt:lpstr>Wingdings 2</vt:lpstr>
      <vt:lpstr>Office Theme</vt:lpstr>
      <vt:lpstr>Publish with NACADA: Find the appropriate NACADA venue for your writing</vt:lpstr>
      <vt:lpstr>Scholarship and the advising practice: three good reasons </vt:lpstr>
      <vt:lpstr>Aspects of scholarship</vt:lpstr>
      <vt:lpstr>260+ members wrote for NACADA venues in 2019</vt:lpstr>
      <vt:lpstr>By the way….</vt:lpstr>
      <vt:lpstr>What we’ll talk about today…</vt:lpstr>
      <vt:lpstr>What would you like to contribute to the literature? </vt:lpstr>
      <vt:lpstr>The continuum of NACADA publications</vt:lpstr>
      <vt:lpstr>NACADA Publications Philosophy</vt:lpstr>
      <vt:lpstr>PowerPoint Presentation</vt:lpstr>
      <vt:lpstr>PowerPoint Presentation</vt:lpstr>
      <vt:lpstr>“Concise” NACADA Publication options</vt:lpstr>
      <vt:lpstr>“Concise” NACADA Publication options</vt:lpstr>
      <vt:lpstr>PowerPoint Presentation</vt:lpstr>
      <vt:lpstr>The continuum of NACADA publications</vt:lpstr>
      <vt:lpstr>PowerPoint Presentation</vt:lpstr>
      <vt:lpstr>The continuum of NACADA publications</vt:lpstr>
      <vt:lpstr>PowerPoint Presentation</vt:lpstr>
      <vt:lpstr>PowerPoint Presentation</vt:lpstr>
      <vt:lpstr>PowerPoint Presentation</vt:lpstr>
      <vt:lpstr>The continuum of NACADA publications</vt:lpstr>
      <vt:lpstr>In-Depth NACADA publication opportunities </vt:lpstr>
      <vt:lpstr>PowerPoint Presentation</vt:lpstr>
      <vt:lpstr>NACADA Review: Academic Advising Praxis and Perspectives</vt:lpstr>
      <vt:lpstr>The continuum of NACADA publications</vt:lpstr>
      <vt:lpstr>Journal  Purpose</vt:lpstr>
      <vt:lpstr>Journal Guidelines</vt:lpstr>
      <vt:lpstr>Manuscript Review Process (overall)</vt:lpstr>
      <vt:lpstr>What happens after “revise and resubmit”?</vt:lpstr>
      <vt:lpstr>What happens after acceptance?</vt:lpstr>
      <vt:lpstr>Tips for Getting Article Published</vt:lpstr>
      <vt:lpstr>The continuum of NACADA publications</vt:lpstr>
      <vt:lpstr>And finally… </vt:lpstr>
      <vt:lpstr>Editing and Reviewing Opportunities</vt:lpstr>
      <vt:lpstr>How to get started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POP QUIZ!!</vt:lpstr>
      <vt:lpstr>What will you write?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PLACE YOUR TEXT HERE</dc:title>
  <dc:creator>Microsoft Office User</dc:creator>
  <cp:lastModifiedBy>Wendy Troxel</cp:lastModifiedBy>
  <cp:revision>229</cp:revision>
  <dcterms:created xsi:type="dcterms:W3CDTF">2016-11-04T17:36:29Z</dcterms:created>
  <dcterms:modified xsi:type="dcterms:W3CDTF">2020-01-03T17:50:59Z</dcterms:modified>
</cp:coreProperties>
</file>